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351" r:id="rId3"/>
    <p:sldId id="321" r:id="rId4"/>
    <p:sldId id="322" r:id="rId5"/>
    <p:sldId id="262" r:id="rId6"/>
    <p:sldId id="323" r:id="rId7"/>
    <p:sldId id="324" r:id="rId8"/>
    <p:sldId id="334" r:id="rId9"/>
    <p:sldId id="326" r:id="rId10"/>
    <p:sldId id="330" r:id="rId11"/>
    <p:sldId id="327" r:id="rId12"/>
    <p:sldId id="308" r:id="rId13"/>
    <p:sldId id="309" r:id="rId14"/>
    <p:sldId id="348" r:id="rId15"/>
    <p:sldId id="332" r:id="rId16"/>
    <p:sldId id="333" r:id="rId17"/>
    <p:sldId id="264" r:id="rId18"/>
    <p:sldId id="335" r:id="rId19"/>
    <p:sldId id="336" r:id="rId20"/>
    <p:sldId id="337" r:id="rId21"/>
    <p:sldId id="338" r:id="rId22"/>
    <p:sldId id="339" r:id="rId23"/>
    <p:sldId id="340" r:id="rId24"/>
    <p:sldId id="342" r:id="rId25"/>
    <p:sldId id="341" r:id="rId26"/>
    <p:sldId id="343" r:id="rId27"/>
    <p:sldId id="350" r:id="rId28"/>
  </p:sldIdLst>
  <p:sldSz cx="9144000" cy="6858000" type="screen4x3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22.242.3\wilsong.jimenezb\Proyecto%20RBU\Indicadores%20Colomb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22.242.3\wilsong.jimenezb\Proyecto%20RBU\Indicadores%20Colomb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000" b="1" dirty="0">
                <a:solidFill>
                  <a:schemeClr val="tx1"/>
                </a:solidFill>
              </a:rPr>
              <a:t>Gráfico</a:t>
            </a:r>
            <a:r>
              <a:rPr lang="es-CO" sz="2000" b="1" baseline="0" dirty="0">
                <a:solidFill>
                  <a:schemeClr val="tx1"/>
                </a:solidFill>
              </a:rPr>
              <a:t> 1. Índice </a:t>
            </a:r>
            <a:r>
              <a:rPr lang="es-CO" sz="2000" b="1" dirty="0">
                <a:solidFill>
                  <a:schemeClr val="tx1"/>
                </a:solidFill>
              </a:rPr>
              <a:t>GINI Colombia:</a:t>
            </a:r>
            <a:r>
              <a:rPr lang="es-CO" sz="2000" b="1" baseline="0" dirty="0">
                <a:solidFill>
                  <a:schemeClr val="tx1"/>
                </a:solidFill>
              </a:rPr>
              <a:t> </a:t>
            </a:r>
            <a:r>
              <a:rPr lang="es-CO" sz="2000" b="1" dirty="0">
                <a:solidFill>
                  <a:schemeClr val="tx1"/>
                </a:solidFill>
              </a:rPr>
              <a:t>1991 a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'[Indicadores Colombia.xlsx]Hoja1'!$B$4:$B$29</c:f>
              <c:numCache>
                <c:formatCode>General</c:formatCode>
                <c:ptCount val="26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</c:numCache>
            </c:numRef>
          </c:cat>
          <c:val>
            <c:numRef>
              <c:f>'[Indicadores Colombia.xlsx]Hoja1'!$C$4:$C$29</c:f>
              <c:numCache>
                <c:formatCode>#,##0.000</c:formatCode>
                <c:ptCount val="26"/>
                <c:pt idx="0">
                  <c:v>0.45889999999999997</c:v>
                </c:pt>
                <c:pt idx="1">
                  <c:v>0.49330000000000002</c:v>
                </c:pt>
                <c:pt idx="2">
                  <c:v>0.51190000000000002</c:v>
                </c:pt>
                <c:pt idx="3">
                  <c:v>0.49669999999999997</c:v>
                </c:pt>
                <c:pt idx="4">
                  <c:v>0.49906337557032232</c:v>
                </c:pt>
                <c:pt idx="5">
                  <c:v>0.49232643832545586</c:v>
                </c:pt>
                <c:pt idx="6">
                  <c:v>0.5048506688359965</c:v>
                </c:pt>
                <c:pt idx="7">
                  <c:v>0.51467403522977417</c:v>
                </c:pt>
                <c:pt idx="8">
                  <c:v>0.53226190644631977</c:v>
                </c:pt>
                <c:pt idx="9">
                  <c:v>0.52828128848829414</c:v>
                </c:pt>
                <c:pt idx="11">
                  <c:v>0.57299999999999995</c:v>
                </c:pt>
                <c:pt idx="12">
                  <c:v>0.55400000000000005</c:v>
                </c:pt>
                <c:pt idx="13">
                  <c:v>0.55800000000000005</c:v>
                </c:pt>
                <c:pt idx="14">
                  <c:v>0.55700000000000005</c:v>
                </c:pt>
                <c:pt idx="17">
                  <c:v>0.56599999999999995</c:v>
                </c:pt>
                <c:pt idx="18">
                  <c:v>0.55700000000000005</c:v>
                </c:pt>
                <c:pt idx="19">
                  <c:v>0.56000000000000005</c:v>
                </c:pt>
                <c:pt idx="20">
                  <c:v>0.54800000000000004</c:v>
                </c:pt>
                <c:pt idx="21">
                  <c:v>0.53900000000000003</c:v>
                </c:pt>
                <c:pt idx="22">
                  <c:v>0.53900000000000003</c:v>
                </c:pt>
                <c:pt idx="23">
                  <c:v>0.53800000000000003</c:v>
                </c:pt>
                <c:pt idx="24">
                  <c:v>0.52200000000000002</c:v>
                </c:pt>
                <c:pt idx="25">
                  <c:v>0.51700000000000002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A7-479D-8B78-2B94D6AB4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dk1">
                    <a:lumMod val="65000"/>
                    <a:lumOff val="3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75000"/>
                  <a:lumOff val="25000"/>
                </a:schemeClr>
              </a:solidFill>
              <a:ln w="9525">
                <a:solidFill>
                  <a:schemeClr val="dk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smooth val="0"/>
        <c:axId val="247917184"/>
        <c:axId val="247921104"/>
      </c:lineChart>
      <c:catAx>
        <c:axId val="247917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VALORES DEL GINI POR AÑOS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7921104"/>
        <c:crosses val="autoZero"/>
        <c:auto val="1"/>
        <c:lblAlgn val="ctr"/>
        <c:lblOffset val="100"/>
        <c:noMultiLvlLbl val="0"/>
      </c:catAx>
      <c:valAx>
        <c:axId val="247921104"/>
        <c:scaling>
          <c:orientation val="minMax"/>
          <c:min val="0.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ESCALA DEL GINI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479171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dirty="0">
                <a:solidFill>
                  <a:schemeClr val="tx1"/>
                </a:solidFill>
              </a:rPr>
              <a:t>Gráfico 3. Pobreza Monetaria, Colombia: 2002-2016</a:t>
            </a:r>
          </a:p>
        </c:rich>
      </c:tx>
      <c:layout>
        <c:manualLayout>
          <c:xMode val="edge"/>
          <c:yMode val="edge"/>
          <c:x val="5.765798872711809E-3"/>
          <c:y val="3.0196395453897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'[Indicadores Colombia.xlsx]Hoja3'!$B$4</c:f>
              <c:strCache>
                <c:ptCount val="1"/>
                <c:pt idx="0">
                  <c:v>Total Nacional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'[Indicadores Colombia.xlsx]Hoja3'!$C$3:$Q$3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'[Indicadores Colombia.xlsx]Hoja3'!$C$4:$Q$4</c:f>
              <c:numCache>
                <c:formatCode>General</c:formatCode>
                <c:ptCount val="15"/>
                <c:pt idx="0">
                  <c:v>49.7</c:v>
                </c:pt>
                <c:pt idx="1">
                  <c:v>48</c:v>
                </c:pt>
                <c:pt idx="2">
                  <c:v>47.4</c:v>
                </c:pt>
                <c:pt idx="3">
                  <c:v>45</c:v>
                </c:pt>
                <c:pt idx="6">
                  <c:v>42</c:v>
                </c:pt>
                <c:pt idx="7">
                  <c:v>40.299999999999997</c:v>
                </c:pt>
                <c:pt idx="8">
                  <c:v>37.200000000000003</c:v>
                </c:pt>
                <c:pt idx="9">
                  <c:v>34.1</c:v>
                </c:pt>
                <c:pt idx="10">
                  <c:v>32.700000000000003</c:v>
                </c:pt>
                <c:pt idx="11">
                  <c:v>30.6</c:v>
                </c:pt>
                <c:pt idx="12">
                  <c:v>28.5</c:v>
                </c:pt>
                <c:pt idx="13">
                  <c:v>27.8</c:v>
                </c:pt>
                <c:pt idx="1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DC-4FB9-B651-BC1E05861CB0}"/>
            </c:ext>
          </c:extLst>
        </c:ser>
        <c:ser>
          <c:idx val="1"/>
          <c:order val="1"/>
          <c:tx>
            <c:strRef>
              <c:f>'[Indicadores Colombia.xlsx]Hoja3'!$B$5</c:f>
              <c:strCache>
                <c:ptCount val="1"/>
                <c:pt idx="0">
                  <c:v>Cabeceras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'[Indicadores Colombia.xlsx]Hoja3'!$C$3:$Q$3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'[Indicadores Colombia.xlsx]Hoja3'!$C$5:$Q$5</c:f>
              <c:numCache>
                <c:formatCode>General</c:formatCode>
                <c:ptCount val="15"/>
                <c:pt idx="0">
                  <c:v>45.5</c:v>
                </c:pt>
                <c:pt idx="1">
                  <c:v>44.9</c:v>
                </c:pt>
                <c:pt idx="2">
                  <c:v>43.7</c:v>
                </c:pt>
                <c:pt idx="3">
                  <c:v>41.1</c:v>
                </c:pt>
                <c:pt idx="6">
                  <c:v>37.4</c:v>
                </c:pt>
                <c:pt idx="7">
                  <c:v>36</c:v>
                </c:pt>
                <c:pt idx="8">
                  <c:v>33.299999999999997</c:v>
                </c:pt>
                <c:pt idx="9">
                  <c:v>30.3</c:v>
                </c:pt>
                <c:pt idx="10">
                  <c:v>28.4</c:v>
                </c:pt>
                <c:pt idx="11">
                  <c:v>26.9</c:v>
                </c:pt>
                <c:pt idx="12">
                  <c:v>24.6</c:v>
                </c:pt>
                <c:pt idx="13">
                  <c:v>24.1</c:v>
                </c:pt>
                <c:pt idx="14">
                  <c:v>24.9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DC-4FB9-B651-BC1E05861CB0}"/>
            </c:ext>
          </c:extLst>
        </c:ser>
        <c:ser>
          <c:idx val="2"/>
          <c:order val="2"/>
          <c:tx>
            <c:strRef>
              <c:f>'[Indicadores Colombia.xlsx]Hoja3'!$B$6</c:f>
              <c:strCache>
                <c:ptCount val="1"/>
                <c:pt idx="0">
                  <c:v>Centros Poblados y rural disperso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'[Indicadores Colombia.xlsx]Hoja3'!$C$3:$Q$3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'[Indicadores Colombia.xlsx]Hoja3'!$C$6:$Q$6</c:f>
              <c:numCache>
                <c:formatCode>General</c:formatCode>
                <c:ptCount val="15"/>
                <c:pt idx="0">
                  <c:v>61.7</c:v>
                </c:pt>
                <c:pt idx="1">
                  <c:v>56.8</c:v>
                </c:pt>
                <c:pt idx="2">
                  <c:v>58.3</c:v>
                </c:pt>
                <c:pt idx="3">
                  <c:v>56.4</c:v>
                </c:pt>
                <c:pt idx="6">
                  <c:v>56.6</c:v>
                </c:pt>
                <c:pt idx="7">
                  <c:v>53.7</c:v>
                </c:pt>
                <c:pt idx="8">
                  <c:v>49.7</c:v>
                </c:pt>
                <c:pt idx="9">
                  <c:v>46.1</c:v>
                </c:pt>
                <c:pt idx="10">
                  <c:v>46.8</c:v>
                </c:pt>
                <c:pt idx="11">
                  <c:v>42.8</c:v>
                </c:pt>
                <c:pt idx="12">
                  <c:v>41.4</c:v>
                </c:pt>
                <c:pt idx="13">
                  <c:v>40.299999999999997</c:v>
                </c:pt>
                <c:pt idx="14">
                  <c:v>38.6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DC-4FB9-B651-BC1E05861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51072848"/>
        <c:axId val="251073408"/>
      </c:lineChart>
      <c:catAx>
        <c:axId val="25107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1073408"/>
        <c:crosses val="autoZero"/>
        <c:auto val="1"/>
        <c:lblAlgn val="ctr"/>
        <c:lblOffset val="100"/>
        <c:noMultiLvlLbl val="0"/>
      </c:catAx>
      <c:valAx>
        <c:axId val="251073408"/>
        <c:scaling>
          <c:orientation val="minMax"/>
          <c:min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1072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dirty="0">
                <a:solidFill>
                  <a:schemeClr val="tx1"/>
                </a:solidFill>
              </a:rPr>
              <a:t>Gráfico 4. I.P.M. Colombia: 2010-2016</a:t>
            </a:r>
          </a:p>
        </c:rich>
      </c:tx>
      <c:layout>
        <c:manualLayout>
          <c:xMode val="edge"/>
          <c:yMode val="edge"/>
          <c:x val="0.33855183795289834"/>
          <c:y val="2.0754672119454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'[Indicadores Colombia.xlsx]Hoja4'!$C$4</c:f>
              <c:strCache>
                <c:ptCount val="1"/>
                <c:pt idx="0">
                  <c:v>Total Nacional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'[Indicadores Colombia.xlsx]Hoja4'!$D$3:$J$3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'[Indicadores Colombia.xlsx]Hoja4'!$D$4:$J$4</c:f>
              <c:numCache>
                <c:formatCode>General</c:formatCode>
                <c:ptCount val="7"/>
                <c:pt idx="0">
                  <c:v>30.4</c:v>
                </c:pt>
                <c:pt idx="1">
                  <c:v>29.4</c:v>
                </c:pt>
                <c:pt idx="2">
                  <c:v>27</c:v>
                </c:pt>
                <c:pt idx="3">
                  <c:v>24.8</c:v>
                </c:pt>
                <c:pt idx="4">
                  <c:v>21.9</c:v>
                </c:pt>
                <c:pt idx="5">
                  <c:v>20.2</c:v>
                </c:pt>
                <c:pt idx="6">
                  <c:v>17.8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50-46DB-A3F0-5D2F19582729}"/>
            </c:ext>
          </c:extLst>
        </c:ser>
        <c:ser>
          <c:idx val="1"/>
          <c:order val="1"/>
          <c:tx>
            <c:strRef>
              <c:f>'[Indicadores Colombia.xlsx]Hoja4'!$C$5</c:f>
              <c:strCache>
                <c:ptCount val="1"/>
                <c:pt idx="0">
                  <c:v>Cabeceras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'[Indicadores Colombia.xlsx]Hoja4'!$D$3:$J$3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'[Indicadores Colombia.xlsx]Hoja4'!$D$5:$J$5</c:f>
              <c:numCache>
                <c:formatCode>General</c:formatCode>
                <c:ptCount val="7"/>
                <c:pt idx="0">
                  <c:v>23.5</c:v>
                </c:pt>
                <c:pt idx="1">
                  <c:v>22.2</c:v>
                </c:pt>
                <c:pt idx="2">
                  <c:v>20.6</c:v>
                </c:pt>
                <c:pt idx="3">
                  <c:v>18.5</c:v>
                </c:pt>
                <c:pt idx="4">
                  <c:v>15.4</c:v>
                </c:pt>
                <c:pt idx="5">
                  <c:v>14.4</c:v>
                </c:pt>
                <c:pt idx="6">
                  <c:v>12.1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50-46DB-A3F0-5D2F19582729}"/>
            </c:ext>
          </c:extLst>
        </c:ser>
        <c:ser>
          <c:idx val="2"/>
          <c:order val="2"/>
          <c:tx>
            <c:strRef>
              <c:f>'[Indicadores Colombia.xlsx]Hoja4'!$C$6</c:f>
              <c:strCache>
                <c:ptCount val="1"/>
                <c:pt idx="0">
                  <c:v>Centros Poblados y rural disperso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'[Indicadores Colombia.xlsx]Hoja4'!$D$3:$J$3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'[Indicadores Colombia.xlsx]Hoja4'!$D$6:$J$6</c:f>
              <c:numCache>
                <c:formatCode>General</c:formatCode>
                <c:ptCount val="7"/>
                <c:pt idx="0">
                  <c:v>53.1</c:v>
                </c:pt>
                <c:pt idx="1">
                  <c:v>53.1</c:v>
                </c:pt>
                <c:pt idx="2">
                  <c:v>48.3</c:v>
                </c:pt>
                <c:pt idx="3">
                  <c:v>45.9</c:v>
                </c:pt>
                <c:pt idx="4">
                  <c:v>44.1</c:v>
                </c:pt>
                <c:pt idx="5">
                  <c:v>40</c:v>
                </c:pt>
                <c:pt idx="6">
                  <c:v>37.6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50-46DB-A3F0-5D2F19582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1147328"/>
        <c:axId val="251147888"/>
      </c:lineChart>
      <c:catAx>
        <c:axId val="25114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1147888"/>
        <c:crosses val="autoZero"/>
        <c:auto val="1"/>
        <c:lblAlgn val="ctr"/>
        <c:lblOffset val="100"/>
        <c:noMultiLvlLbl val="0"/>
      </c:catAx>
      <c:valAx>
        <c:axId val="25114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1147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5.svg"/><Relationship Id="rId4" Type="http://schemas.openxmlformats.org/officeDocument/2006/relationships/image" Target="../media/image61.svg"/><Relationship Id="rId9" Type="http://schemas.openxmlformats.org/officeDocument/2006/relationships/image" Target="../media/image14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.svg"/><Relationship Id="rId11" Type="http://schemas.openxmlformats.org/officeDocument/2006/relationships/image" Target="../media/image76.png"/><Relationship Id="rId5" Type="http://schemas.openxmlformats.org/officeDocument/2006/relationships/image" Target="../media/image6.png"/><Relationship Id="rId10" Type="http://schemas.openxmlformats.org/officeDocument/2006/relationships/image" Target="../media/image75.svg"/><Relationship Id="rId4" Type="http://schemas.openxmlformats.org/officeDocument/2006/relationships/image" Target="../media/image71.svg"/><Relationship Id="rId9" Type="http://schemas.openxmlformats.org/officeDocument/2006/relationships/image" Target="../media/image74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43.sv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11" Type="http://schemas.openxmlformats.org/officeDocument/2006/relationships/image" Target="../media/image42.png"/><Relationship Id="rId5" Type="http://schemas.openxmlformats.org/officeDocument/2006/relationships/image" Target="../media/image82.png"/><Relationship Id="rId10" Type="http://schemas.openxmlformats.org/officeDocument/2006/relationships/image" Target="../media/image75.svg"/><Relationship Id="rId4" Type="http://schemas.openxmlformats.org/officeDocument/2006/relationships/image" Target="../media/image81.svg"/><Relationship Id="rId9" Type="http://schemas.openxmlformats.org/officeDocument/2006/relationships/image" Target="../media/image74.pn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8.png"/><Relationship Id="rId7" Type="http://schemas.openxmlformats.org/officeDocument/2006/relationships/image" Target="../media/image6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101.svg"/><Relationship Id="rId4" Type="http://schemas.openxmlformats.org/officeDocument/2006/relationships/image" Target="../media/image99.svg"/><Relationship Id="rId9" Type="http://schemas.openxmlformats.org/officeDocument/2006/relationships/image" Target="../media/image100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11.svg"/><Relationship Id="rId11" Type="http://schemas.openxmlformats.org/officeDocument/2006/relationships/image" Target="../media/image44.png"/><Relationship Id="rId5" Type="http://schemas.openxmlformats.org/officeDocument/2006/relationships/image" Target="../media/image10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5.svg"/><Relationship Id="rId4" Type="http://schemas.openxmlformats.org/officeDocument/2006/relationships/image" Target="../media/image61.svg"/><Relationship Id="rId9" Type="http://schemas.openxmlformats.org/officeDocument/2006/relationships/image" Target="../media/image14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.svg"/><Relationship Id="rId11" Type="http://schemas.openxmlformats.org/officeDocument/2006/relationships/image" Target="../media/image76.png"/><Relationship Id="rId5" Type="http://schemas.openxmlformats.org/officeDocument/2006/relationships/image" Target="../media/image6.png"/><Relationship Id="rId10" Type="http://schemas.openxmlformats.org/officeDocument/2006/relationships/image" Target="../media/image75.svg"/><Relationship Id="rId4" Type="http://schemas.openxmlformats.org/officeDocument/2006/relationships/image" Target="../media/image71.svg"/><Relationship Id="rId9" Type="http://schemas.openxmlformats.org/officeDocument/2006/relationships/image" Target="../media/image74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43.sv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11" Type="http://schemas.openxmlformats.org/officeDocument/2006/relationships/image" Target="../media/image42.png"/><Relationship Id="rId5" Type="http://schemas.openxmlformats.org/officeDocument/2006/relationships/image" Target="../media/image82.png"/><Relationship Id="rId10" Type="http://schemas.openxmlformats.org/officeDocument/2006/relationships/image" Target="../media/image75.svg"/><Relationship Id="rId4" Type="http://schemas.openxmlformats.org/officeDocument/2006/relationships/image" Target="../media/image81.svg"/><Relationship Id="rId9" Type="http://schemas.openxmlformats.org/officeDocument/2006/relationships/image" Target="../media/image74.pn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8.png"/><Relationship Id="rId7" Type="http://schemas.openxmlformats.org/officeDocument/2006/relationships/image" Target="../media/image6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101.svg"/><Relationship Id="rId4" Type="http://schemas.openxmlformats.org/officeDocument/2006/relationships/image" Target="../media/image99.svg"/><Relationship Id="rId9" Type="http://schemas.openxmlformats.org/officeDocument/2006/relationships/image" Target="../media/image100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11.svg"/><Relationship Id="rId11" Type="http://schemas.openxmlformats.org/officeDocument/2006/relationships/image" Target="../media/image44.png"/><Relationship Id="rId5" Type="http://schemas.openxmlformats.org/officeDocument/2006/relationships/image" Target="../media/image10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B5DD91-DB6D-41CA-86C3-8CB445AF7F0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2EDC626E-4408-469A-99B3-28B373F26EF4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RENTA BÁSICA UNIVERSAL: UTOPÍA ANTIGUA, OPORTUNIDAD FUTURA</a:t>
          </a:r>
        </a:p>
      </dgm:t>
    </dgm:pt>
    <dgm:pt modelId="{D40BDA23-B186-4B5F-B55E-6AB1076E7D45}" type="parTrans" cxnId="{861E45FB-FB54-493C-BC2C-6842624A2748}">
      <dgm:prSet/>
      <dgm:spPr/>
      <dgm:t>
        <a:bodyPr/>
        <a:lstStyle/>
        <a:p>
          <a:endParaRPr lang="es-CO"/>
        </a:p>
      </dgm:t>
    </dgm:pt>
    <dgm:pt modelId="{986B10BB-9900-4DD3-8534-83ED9A032A6A}" type="sibTrans" cxnId="{861E45FB-FB54-493C-BC2C-6842624A2748}">
      <dgm:prSet/>
      <dgm:spPr/>
      <dgm:t>
        <a:bodyPr/>
        <a:lstStyle/>
        <a:p>
          <a:endParaRPr lang="es-CO"/>
        </a:p>
      </dgm:t>
    </dgm:pt>
    <dgm:pt modelId="{0756E17C-1431-40B1-913D-B71F2BEBC48F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¿POR QUÉ ENTREGAR UNA RENTA BÁSICA UNIVERSAL – RBU A LOS COLOMBIANOS? UNA REFLEXIÓN HISTÓRICA </a:t>
          </a:r>
        </a:p>
      </dgm:t>
    </dgm:pt>
    <dgm:pt modelId="{DBDA46D4-CEBA-4551-BE2E-6D1664DE7660}" type="parTrans" cxnId="{1B1F5DC0-6615-4068-9BB4-11BF3971EFA8}">
      <dgm:prSet/>
      <dgm:spPr/>
      <dgm:t>
        <a:bodyPr/>
        <a:lstStyle/>
        <a:p>
          <a:endParaRPr lang="es-CO"/>
        </a:p>
      </dgm:t>
    </dgm:pt>
    <dgm:pt modelId="{75E031DF-B3F3-4A20-9379-8964A092769B}" type="sibTrans" cxnId="{1B1F5DC0-6615-4068-9BB4-11BF3971EFA8}">
      <dgm:prSet/>
      <dgm:spPr/>
      <dgm:t>
        <a:bodyPr/>
        <a:lstStyle/>
        <a:p>
          <a:endParaRPr lang="es-CO"/>
        </a:p>
      </dgm:t>
    </dgm:pt>
    <dgm:pt modelId="{FAC59B25-F5A1-4302-AA95-39B2BB7CEF9F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PROBLEMA DE INVESTIGACIÓN Y METODOLOGÍA</a:t>
          </a:r>
        </a:p>
      </dgm:t>
    </dgm:pt>
    <dgm:pt modelId="{F020D4D5-8F1D-41AF-852D-209666C2F8F9}" type="parTrans" cxnId="{95D5BF87-108B-4C77-88EB-C073A289306F}">
      <dgm:prSet/>
      <dgm:spPr/>
      <dgm:t>
        <a:bodyPr/>
        <a:lstStyle/>
        <a:p>
          <a:endParaRPr lang="es-CO"/>
        </a:p>
      </dgm:t>
    </dgm:pt>
    <dgm:pt modelId="{31D94D0C-13E6-48A8-A360-6982CB7E1FBE}" type="sibTrans" cxnId="{95D5BF87-108B-4C77-88EB-C073A289306F}">
      <dgm:prSet/>
      <dgm:spPr/>
      <dgm:t>
        <a:bodyPr/>
        <a:lstStyle/>
        <a:p>
          <a:endParaRPr lang="es-CO"/>
        </a:p>
      </dgm:t>
    </dgm:pt>
    <dgm:pt modelId="{4CA161DF-D14D-449F-8915-7988FD6C16E2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CATEGORÍAS – DESARROLLO DEL MODELO METODOLÓGICO</a:t>
          </a:r>
        </a:p>
      </dgm:t>
    </dgm:pt>
    <dgm:pt modelId="{B67420C3-151C-4823-9F5C-EEBEDD24DA21}" type="parTrans" cxnId="{875E9D24-3550-4405-913D-4F538089C405}">
      <dgm:prSet/>
      <dgm:spPr/>
      <dgm:t>
        <a:bodyPr/>
        <a:lstStyle/>
        <a:p>
          <a:endParaRPr lang="es-CO"/>
        </a:p>
      </dgm:t>
    </dgm:pt>
    <dgm:pt modelId="{6B55EAF7-7F97-4DB1-885E-7AC8247481E5}" type="sibTrans" cxnId="{875E9D24-3550-4405-913D-4F538089C405}">
      <dgm:prSet/>
      <dgm:spPr/>
      <dgm:t>
        <a:bodyPr/>
        <a:lstStyle/>
        <a:p>
          <a:endParaRPr lang="es-CO"/>
        </a:p>
      </dgm:t>
    </dgm:pt>
    <dgm:pt modelId="{A0DDBFEE-256B-4EE4-BA65-387F883961D1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TEORÍA FUNDAMENTADA: PERCEPCIONES SOCIALES DE LOS COLOMBIANOS ACERCA DE IMPLEMENTAR LA RBU</a:t>
          </a:r>
        </a:p>
      </dgm:t>
    </dgm:pt>
    <dgm:pt modelId="{1EE5E848-807D-4E2B-AE23-F49AC605F3A4}" type="parTrans" cxnId="{0A93CEF1-8089-49D7-8D86-6814C7F1CBF8}">
      <dgm:prSet/>
      <dgm:spPr/>
      <dgm:t>
        <a:bodyPr/>
        <a:lstStyle/>
        <a:p>
          <a:endParaRPr lang="es-CO"/>
        </a:p>
      </dgm:t>
    </dgm:pt>
    <dgm:pt modelId="{7BC8144E-47CA-43D3-AB3E-B28098E11982}" type="sibTrans" cxnId="{0A93CEF1-8089-49D7-8D86-6814C7F1CBF8}">
      <dgm:prSet/>
      <dgm:spPr/>
      <dgm:t>
        <a:bodyPr/>
        <a:lstStyle/>
        <a:p>
          <a:endParaRPr lang="es-CO"/>
        </a:p>
      </dgm:t>
    </dgm:pt>
    <dgm:pt modelId="{34229411-CC0E-4171-A595-519649F19E5E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DISCUSIÓN Y CONCLUSIONES</a:t>
          </a:r>
        </a:p>
      </dgm:t>
    </dgm:pt>
    <dgm:pt modelId="{B0111208-BA25-4690-8CE7-E55231450354}" type="parTrans" cxnId="{8AF93E44-20A6-4212-B9A0-E2B54A6492DC}">
      <dgm:prSet/>
      <dgm:spPr/>
      <dgm:t>
        <a:bodyPr/>
        <a:lstStyle/>
        <a:p>
          <a:endParaRPr lang="es-CO"/>
        </a:p>
      </dgm:t>
    </dgm:pt>
    <dgm:pt modelId="{E776DD61-94F3-4F99-957C-FC7C3E14D907}" type="sibTrans" cxnId="{8AF93E44-20A6-4212-B9A0-E2B54A6492DC}">
      <dgm:prSet/>
      <dgm:spPr/>
      <dgm:t>
        <a:bodyPr/>
        <a:lstStyle/>
        <a:p>
          <a:endParaRPr lang="es-CO"/>
        </a:p>
      </dgm:t>
    </dgm:pt>
    <dgm:pt modelId="{BBAF4FF8-306D-44CD-B4C5-D06701229064}" type="pres">
      <dgm:prSet presAssocID="{56B5DD91-DB6D-41CA-86C3-8CB445AF7F01}" presName="root" presStyleCnt="0">
        <dgm:presLayoutVars>
          <dgm:dir/>
          <dgm:resizeHandles val="exact"/>
        </dgm:presLayoutVars>
      </dgm:prSet>
      <dgm:spPr/>
    </dgm:pt>
    <dgm:pt modelId="{6C70B8FD-CB62-49F6-984C-E585E7E9AA07}" type="pres">
      <dgm:prSet presAssocID="{2EDC626E-4408-469A-99B3-28B373F26EF4}" presName="compNode" presStyleCnt="0"/>
      <dgm:spPr/>
    </dgm:pt>
    <dgm:pt modelId="{A6280D64-1D00-4A5C-ABC9-7768F7103263}" type="pres">
      <dgm:prSet presAssocID="{2EDC626E-4408-469A-99B3-28B373F26EF4}" presName="bgRect" presStyleLbl="bgShp" presStyleIdx="0" presStyleCnt="6"/>
      <dgm:spPr/>
    </dgm:pt>
    <dgm:pt modelId="{4764E53D-E7B4-434E-894D-5FEC2A436C89}" type="pres">
      <dgm:prSet presAssocID="{2EDC626E-4408-469A-99B3-28B373F26EF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C9760128-795F-4842-95A8-1B031E3809B1}" type="pres">
      <dgm:prSet presAssocID="{2EDC626E-4408-469A-99B3-28B373F26EF4}" presName="spaceRect" presStyleCnt="0"/>
      <dgm:spPr/>
    </dgm:pt>
    <dgm:pt modelId="{06D8F956-AC4B-41FB-8891-72708C6EB243}" type="pres">
      <dgm:prSet presAssocID="{2EDC626E-4408-469A-99B3-28B373F26EF4}" presName="parTx" presStyleLbl="revTx" presStyleIdx="0" presStyleCnt="6">
        <dgm:presLayoutVars>
          <dgm:chMax val="0"/>
          <dgm:chPref val="0"/>
        </dgm:presLayoutVars>
      </dgm:prSet>
      <dgm:spPr/>
    </dgm:pt>
    <dgm:pt modelId="{F321ADEE-91F3-4584-9005-86E4F7054026}" type="pres">
      <dgm:prSet presAssocID="{986B10BB-9900-4DD3-8534-83ED9A032A6A}" presName="sibTrans" presStyleCnt="0"/>
      <dgm:spPr/>
    </dgm:pt>
    <dgm:pt modelId="{B8A3C16E-2878-45C9-A4BD-9A494CA470A5}" type="pres">
      <dgm:prSet presAssocID="{0756E17C-1431-40B1-913D-B71F2BEBC48F}" presName="compNode" presStyleCnt="0"/>
      <dgm:spPr/>
    </dgm:pt>
    <dgm:pt modelId="{08DE340C-00D7-4F9C-97F3-594D076192B0}" type="pres">
      <dgm:prSet presAssocID="{0756E17C-1431-40B1-913D-B71F2BEBC48F}" presName="bgRect" presStyleLbl="bgShp" presStyleIdx="1" presStyleCnt="6"/>
      <dgm:spPr/>
    </dgm:pt>
    <dgm:pt modelId="{8D880EA1-5E55-4120-959A-467A701F982E}" type="pres">
      <dgm:prSet presAssocID="{0756E17C-1431-40B1-913D-B71F2BEBC48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0E30FBD1-66AB-439D-94D2-616ED935868D}" type="pres">
      <dgm:prSet presAssocID="{0756E17C-1431-40B1-913D-B71F2BEBC48F}" presName="spaceRect" presStyleCnt="0"/>
      <dgm:spPr/>
    </dgm:pt>
    <dgm:pt modelId="{7B151190-41D8-4C84-BC27-05CD5FF023EB}" type="pres">
      <dgm:prSet presAssocID="{0756E17C-1431-40B1-913D-B71F2BEBC48F}" presName="parTx" presStyleLbl="revTx" presStyleIdx="1" presStyleCnt="6">
        <dgm:presLayoutVars>
          <dgm:chMax val="0"/>
          <dgm:chPref val="0"/>
        </dgm:presLayoutVars>
      </dgm:prSet>
      <dgm:spPr/>
    </dgm:pt>
    <dgm:pt modelId="{324EBA53-8EB7-4E19-92C2-86379DCBE366}" type="pres">
      <dgm:prSet presAssocID="{75E031DF-B3F3-4A20-9379-8964A092769B}" presName="sibTrans" presStyleCnt="0"/>
      <dgm:spPr/>
    </dgm:pt>
    <dgm:pt modelId="{748D3137-9344-42B3-B6E1-E087403B4B14}" type="pres">
      <dgm:prSet presAssocID="{FAC59B25-F5A1-4302-AA95-39B2BB7CEF9F}" presName="compNode" presStyleCnt="0"/>
      <dgm:spPr/>
    </dgm:pt>
    <dgm:pt modelId="{346AB585-7364-4031-822D-193766858CB4}" type="pres">
      <dgm:prSet presAssocID="{FAC59B25-F5A1-4302-AA95-39B2BB7CEF9F}" presName="bgRect" presStyleLbl="bgShp" presStyleIdx="2" presStyleCnt="6"/>
      <dgm:spPr/>
    </dgm:pt>
    <dgm:pt modelId="{ADB8BB74-5A42-4035-9AC3-D255A403D189}" type="pres">
      <dgm:prSet presAssocID="{FAC59B25-F5A1-4302-AA95-39B2BB7CEF9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7A6AFA6-7892-4312-89BB-D2520B75F1CF}" type="pres">
      <dgm:prSet presAssocID="{FAC59B25-F5A1-4302-AA95-39B2BB7CEF9F}" presName="spaceRect" presStyleCnt="0"/>
      <dgm:spPr/>
    </dgm:pt>
    <dgm:pt modelId="{8957C23D-9373-4227-80E4-D366AA24DA86}" type="pres">
      <dgm:prSet presAssocID="{FAC59B25-F5A1-4302-AA95-39B2BB7CEF9F}" presName="parTx" presStyleLbl="revTx" presStyleIdx="2" presStyleCnt="6">
        <dgm:presLayoutVars>
          <dgm:chMax val="0"/>
          <dgm:chPref val="0"/>
        </dgm:presLayoutVars>
      </dgm:prSet>
      <dgm:spPr/>
    </dgm:pt>
    <dgm:pt modelId="{AE5880A6-F53F-42A6-838F-C94F122BAC2C}" type="pres">
      <dgm:prSet presAssocID="{31D94D0C-13E6-48A8-A360-6982CB7E1FBE}" presName="sibTrans" presStyleCnt="0"/>
      <dgm:spPr/>
    </dgm:pt>
    <dgm:pt modelId="{324EFE1C-B894-44A9-AB00-E0C2115E19CC}" type="pres">
      <dgm:prSet presAssocID="{4CA161DF-D14D-449F-8915-7988FD6C16E2}" presName="compNode" presStyleCnt="0"/>
      <dgm:spPr/>
    </dgm:pt>
    <dgm:pt modelId="{9162A227-6927-402F-9C96-ECA5CA4D2EDB}" type="pres">
      <dgm:prSet presAssocID="{4CA161DF-D14D-449F-8915-7988FD6C16E2}" presName="bgRect" presStyleLbl="bgShp" presStyleIdx="3" presStyleCnt="6"/>
      <dgm:spPr/>
    </dgm:pt>
    <dgm:pt modelId="{40483D2A-3530-4FC9-81ED-C0577B9B34A6}" type="pres">
      <dgm:prSet presAssocID="{4CA161DF-D14D-449F-8915-7988FD6C16E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D724BC1-DD3C-4579-8F14-75B11AB69B92}" type="pres">
      <dgm:prSet presAssocID="{4CA161DF-D14D-449F-8915-7988FD6C16E2}" presName="spaceRect" presStyleCnt="0"/>
      <dgm:spPr/>
    </dgm:pt>
    <dgm:pt modelId="{B645CD58-6802-4E1A-AEAD-7107F34871E1}" type="pres">
      <dgm:prSet presAssocID="{4CA161DF-D14D-449F-8915-7988FD6C16E2}" presName="parTx" presStyleLbl="revTx" presStyleIdx="3" presStyleCnt="6">
        <dgm:presLayoutVars>
          <dgm:chMax val="0"/>
          <dgm:chPref val="0"/>
        </dgm:presLayoutVars>
      </dgm:prSet>
      <dgm:spPr/>
    </dgm:pt>
    <dgm:pt modelId="{504A1220-C210-4DC1-82A4-3E881790DAD2}" type="pres">
      <dgm:prSet presAssocID="{6B55EAF7-7F97-4DB1-885E-7AC8247481E5}" presName="sibTrans" presStyleCnt="0"/>
      <dgm:spPr/>
    </dgm:pt>
    <dgm:pt modelId="{DCFD765C-EDA5-468D-8091-F26BE00872A7}" type="pres">
      <dgm:prSet presAssocID="{A0DDBFEE-256B-4EE4-BA65-387F883961D1}" presName="compNode" presStyleCnt="0"/>
      <dgm:spPr/>
    </dgm:pt>
    <dgm:pt modelId="{AA7E3EBD-3CAD-4821-A698-D166AE5A9141}" type="pres">
      <dgm:prSet presAssocID="{A0DDBFEE-256B-4EE4-BA65-387F883961D1}" presName="bgRect" presStyleLbl="bgShp" presStyleIdx="4" presStyleCnt="6"/>
      <dgm:spPr/>
    </dgm:pt>
    <dgm:pt modelId="{35BB09A1-6D43-49B6-A171-315E0F59F25C}" type="pres">
      <dgm:prSet presAssocID="{A0DDBFEE-256B-4EE4-BA65-387F883961D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rve"/>
        </a:ext>
      </dgm:extLst>
    </dgm:pt>
    <dgm:pt modelId="{21AADF86-7DE2-4796-9875-2CE47B8C05A1}" type="pres">
      <dgm:prSet presAssocID="{A0DDBFEE-256B-4EE4-BA65-387F883961D1}" presName="spaceRect" presStyleCnt="0"/>
      <dgm:spPr/>
    </dgm:pt>
    <dgm:pt modelId="{F16A77CB-CF5E-4F6B-8C94-1A91C54935D5}" type="pres">
      <dgm:prSet presAssocID="{A0DDBFEE-256B-4EE4-BA65-387F883961D1}" presName="parTx" presStyleLbl="revTx" presStyleIdx="4" presStyleCnt="6">
        <dgm:presLayoutVars>
          <dgm:chMax val="0"/>
          <dgm:chPref val="0"/>
        </dgm:presLayoutVars>
      </dgm:prSet>
      <dgm:spPr/>
    </dgm:pt>
    <dgm:pt modelId="{4A129EFB-C226-491B-AA07-EDF597C3E7B8}" type="pres">
      <dgm:prSet presAssocID="{7BC8144E-47CA-43D3-AB3E-B28098E11982}" presName="sibTrans" presStyleCnt="0"/>
      <dgm:spPr/>
    </dgm:pt>
    <dgm:pt modelId="{66374817-302D-4641-8138-D6AD70398D00}" type="pres">
      <dgm:prSet presAssocID="{34229411-CC0E-4171-A595-519649F19E5E}" presName="compNode" presStyleCnt="0"/>
      <dgm:spPr/>
    </dgm:pt>
    <dgm:pt modelId="{7F85C541-70CB-4655-AF38-79E2CABD0441}" type="pres">
      <dgm:prSet presAssocID="{34229411-CC0E-4171-A595-519649F19E5E}" presName="bgRect" presStyleLbl="bgShp" presStyleIdx="5" presStyleCnt="6"/>
      <dgm:spPr/>
    </dgm:pt>
    <dgm:pt modelId="{2EE6B981-411C-4E5F-BB5F-EB12386DC130}" type="pres">
      <dgm:prSet presAssocID="{34229411-CC0E-4171-A595-519649F19E5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7FACA2EA-89DE-4CA5-BFBE-CCCCA45E3287}" type="pres">
      <dgm:prSet presAssocID="{34229411-CC0E-4171-A595-519649F19E5E}" presName="spaceRect" presStyleCnt="0"/>
      <dgm:spPr/>
    </dgm:pt>
    <dgm:pt modelId="{EF6480C3-B230-4AA9-B072-2C778971CD33}" type="pres">
      <dgm:prSet presAssocID="{34229411-CC0E-4171-A595-519649F19E5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10472501-989A-4DF4-8A0C-14FC590B569F}" type="presOf" srcId="{0756E17C-1431-40B1-913D-B71F2BEBC48F}" destId="{7B151190-41D8-4C84-BC27-05CD5FF023EB}" srcOrd="0" destOrd="0" presId="urn:microsoft.com/office/officeart/2018/2/layout/IconVerticalSolidList"/>
    <dgm:cxn modelId="{1C0EE509-EB6C-433C-8DAC-A1415CA840C4}" type="presOf" srcId="{4CA161DF-D14D-449F-8915-7988FD6C16E2}" destId="{B645CD58-6802-4E1A-AEAD-7107F34871E1}" srcOrd="0" destOrd="0" presId="urn:microsoft.com/office/officeart/2018/2/layout/IconVerticalSolidList"/>
    <dgm:cxn modelId="{875E9D24-3550-4405-913D-4F538089C405}" srcId="{56B5DD91-DB6D-41CA-86C3-8CB445AF7F01}" destId="{4CA161DF-D14D-449F-8915-7988FD6C16E2}" srcOrd="3" destOrd="0" parTransId="{B67420C3-151C-4823-9F5C-EEBEDD24DA21}" sibTransId="{6B55EAF7-7F97-4DB1-885E-7AC8247481E5}"/>
    <dgm:cxn modelId="{42437631-B9D7-4BAA-AF4A-166ED3959137}" type="presOf" srcId="{56B5DD91-DB6D-41CA-86C3-8CB445AF7F01}" destId="{BBAF4FF8-306D-44CD-B4C5-D06701229064}" srcOrd="0" destOrd="0" presId="urn:microsoft.com/office/officeart/2018/2/layout/IconVerticalSolidList"/>
    <dgm:cxn modelId="{8AF93E44-20A6-4212-B9A0-E2B54A6492DC}" srcId="{56B5DD91-DB6D-41CA-86C3-8CB445AF7F01}" destId="{34229411-CC0E-4171-A595-519649F19E5E}" srcOrd="5" destOrd="0" parTransId="{B0111208-BA25-4690-8CE7-E55231450354}" sibTransId="{E776DD61-94F3-4F99-957C-FC7C3E14D907}"/>
    <dgm:cxn modelId="{3F361477-D386-403E-BE17-B8D092B8024C}" type="presOf" srcId="{A0DDBFEE-256B-4EE4-BA65-387F883961D1}" destId="{F16A77CB-CF5E-4F6B-8C94-1A91C54935D5}" srcOrd="0" destOrd="0" presId="urn:microsoft.com/office/officeart/2018/2/layout/IconVerticalSolidList"/>
    <dgm:cxn modelId="{95D5BF87-108B-4C77-88EB-C073A289306F}" srcId="{56B5DD91-DB6D-41CA-86C3-8CB445AF7F01}" destId="{FAC59B25-F5A1-4302-AA95-39B2BB7CEF9F}" srcOrd="2" destOrd="0" parTransId="{F020D4D5-8F1D-41AF-852D-209666C2F8F9}" sibTransId="{31D94D0C-13E6-48A8-A360-6982CB7E1FBE}"/>
    <dgm:cxn modelId="{BC01C5A6-8FB8-4E24-B01D-C3B559143823}" type="presOf" srcId="{34229411-CC0E-4171-A595-519649F19E5E}" destId="{EF6480C3-B230-4AA9-B072-2C778971CD33}" srcOrd="0" destOrd="0" presId="urn:microsoft.com/office/officeart/2018/2/layout/IconVerticalSolidList"/>
    <dgm:cxn modelId="{06D10EB5-2072-4162-9924-6EB70997BC6F}" type="presOf" srcId="{FAC59B25-F5A1-4302-AA95-39B2BB7CEF9F}" destId="{8957C23D-9373-4227-80E4-D366AA24DA86}" srcOrd="0" destOrd="0" presId="urn:microsoft.com/office/officeart/2018/2/layout/IconVerticalSolidList"/>
    <dgm:cxn modelId="{1B1F5DC0-6615-4068-9BB4-11BF3971EFA8}" srcId="{56B5DD91-DB6D-41CA-86C3-8CB445AF7F01}" destId="{0756E17C-1431-40B1-913D-B71F2BEBC48F}" srcOrd="1" destOrd="0" parTransId="{DBDA46D4-CEBA-4551-BE2E-6D1664DE7660}" sibTransId="{75E031DF-B3F3-4A20-9379-8964A092769B}"/>
    <dgm:cxn modelId="{72D5BBE2-0D6A-4E4A-98A5-AABEF343330F}" type="presOf" srcId="{2EDC626E-4408-469A-99B3-28B373F26EF4}" destId="{06D8F956-AC4B-41FB-8891-72708C6EB243}" srcOrd="0" destOrd="0" presId="urn:microsoft.com/office/officeart/2018/2/layout/IconVerticalSolidList"/>
    <dgm:cxn modelId="{0A93CEF1-8089-49D7-8D86-6814C7F1CBF8}" srcId="{56B5DD91-DB6D-41CA-86C3-8CB445AF7F01}" destId="{A0DDBFEE-256B-4EE4-BA65-387F883961D1}" srcOrd="4" destOrd="0" parTransId="{1EE5E848-807D-4E2B-AE23-F49AC605F3A4}" sibTransId="{7BC8144E-47CA-43D3-AB3E-B28098E11982}"/>
    <dgm:cxn modelId="{861E45FB-FB54-493C-BC2C-6842624A2748}" srcId="{56B5DD91-DB6D-41CA-86C3-8CB445AF7F01}" destId="{2EDC626E-4408-469A-99B3-28B373F26EF4}" srcOrd="0" destOrd="0" parTransId="{D40BDA23-B186-4B5F-B55E-6AB1076E7D45}" sibTransId="{986B10BB-9900-4DD3-8534-83ED9A032A6A}"/>
    <dgm:cxn modelId="{429258E0-DCA2-476F-8FC6-EE63D822BA5F}" type="presParOf" srcId="{BBAF4FF8-306D-44CD-B4C5-D06701229064}" destId="{6C70B8FD-CB62-49F6-984C-E585E7E9AA07}" srcOrd="0" destOrd="0" presId="urn:microsoft.com/office/officeart/2018/2/layout/IconVerticalSolidList"/>
    <dgm:cxn modelId="{CE786AD7-4C0B-4F7F-AC72-8D690F01751D}" type="presParOf" srcId="{6C70B8FD-CB62-49F6-984C-E585E7E9AA07}" destId="{A6280D64-1D00-4A5C-ABC9-7768F7103263}" srcOrd="0" destOrd="0" presId="urn:microsoft.com/office/officeart/2018/2/layout/IconVerticalSolidList"/>
    <dgm:cxn modelId="{453CDF81-7D18-4964-8259-73CFCBA656C0}" type="presParOf" srcId="{6C70B8FD-CB62-49F6-984C-E585E7E9AA07}" destId="{4764E53D-E7B4-434E-894D-5FEC2A436C89}" srcOrd="1" destOrd="0" presId="urn:microsoft.com/office/officeart/2018/2/layout/IconVerticalSolidList"/>
    <dgm:cxn modelId="{BE5B2FC2-0349-4D50-995F-16DB057C65D1}" type="presParOf" srcId="{6C70B8FD-CB62-49F6-984C-E585E7E9AA07}" destId="{C9760128-795F-4842-95A8-1B031E3809B1}" srcOrd="2" destOrd="0" presId="urn:microsoft.com/office/officeart/2018/2/layout/IconVerticalSolidList"/>
    <dgm:cxn modelId="{5E621F3B-D827-4ADD-B817-63F956E1B0AD}" type="presParOf" srcId="{6C70B8FD-CB62-49F6-984C-E585E7E9AA07}" destId="{06D8F956-AC4B-41FB-8891-72708C6EB243}" srcOrd="3" destOrd="0" presId="urn:microsoft.com/office/officeart/2018/2/layout/IconVerticalSolidList"/>
    <dgm:cxn modelId="{31F1EF0A-C35A-4F88-9805-E77708B45568}" type="presParOf" srcId="{BBAF4FF8-306D-44CD-B4C5-D06701229064}" destId="{F321ADEE-91F3-4584-9005-86E4F7054026}" srcOrd="1" destOrd="0" presId="urn:microsoft.com/office/officeart/2018/2/layout/IconVerticalSolidList"/>
    <dgm:cxn modelId="{C115D63C-9A75-4626-81BA-29E1BF6BDA5D}" type="presParOf" srcId="{BBAF4FF8-306D-44CD-B4C5-D06701229064}" destId="{B8A3C16E-2878-45C9-A4BD-9A494CA470A5}" srcOrd="2" destOrd="0" presId="urn:microsoft.com/office/officeart/2018/2/layout/IconVerticalSolidList"/>
    <dgm:cxn modelId="{EAFC9349-2FF1-40F5-8B3B-AD6F204C8D3C}" type="presParOf" srcId="{B8A3C16E-2878-45C9-A4BD-9A494CA470A5}" destId="{08DE340C-00D7-4F9C-97F3-594D076192B0}" srcOrd="0" destOrd="0" presId="urn:microsoft.com/office/officeart/2018/2/layout/IconVerticalSolidList"/>
    <dgm:cxn modelId="{8CFE75E8-929C-46AE-89D0-1BB3779C62D5}" type="presParOf" srcId="{B8A3C16E-2878-45C9-A4BD-9A494CA470A5}" destId="{8D880EA1-5E55-4120-959A-467A701F982E}" srcOrd="1" destOrd="0" presId="urn:microsoft.com/office/officeart/2018/2/layout/IconVerticalSolidList"/>
    <dgm:cxn modelId="{A0D5EC0F-19DA-469E-A1BE-6C017B20FFF8}" type="presParOf" srcId="{B8A3C16E-2878-45C9-A4BD-9A494CA470A5}" destId="{0E30FBD1-66AB-439D-94D2-616ED935868D}" srcOrd="2" destOrd="0" presId="urn:microsoft.com/office/officeart/2018/2/layout/IconVerticalSolidList"/>
    <dgm:cxn modelId="{E5B1AF37-6EE6-4BE9-BEF9-D06C7CB8F10D}" type="presParOf" srcId="{B8A3C16E-2878-45C9-A4BD-9A494CA470A5}" destId="{7B151190-41D8-4C84-BC27-05CD5FF023EB}" srcOrd="3" destOrd="0" presId="urn:microsoft.com/office/officeart/2018/2/layout/IconVerticalSolidList"/>
    <dgm:cxn modelId="{77829CD0-6580-47F1-B2AB-9137C1274873}" type="presParOf" srcId="{BBAF4FF8-306D-44CD-B4C5-D06701229064}" destId="{324EBA53-8EB7-4E19-92C2-86379DCBE366}" srcOrd="3" destOrd="0" presId="urn:microsoft.com/office/officeart/2018/2/layout/IconVerticalSolidList"/>
    <dgm:cxn modelId="{2AAB7532-7BAC-47F1-8EE0-4D4401992586}" type="presParOf" srcId="{BBAF4FF8-306D-44CD-B4C5-D06701229064}" destId="{748D3137-9344-42B3-B6E1-E087403B4B14}" srcOrd="4" destOrd="0" presId="urn:microsoft.com/office/officeart/2018/2/layout/IconVerticalSolidList"/>
    <dgm:cxn modelId="{EA9FB120-75B0-488E-9159-956ABA187678}" type="presParOf" srcId="{748D3137-9344-42B3-B6E1-E087403B4B14}" destId="{346AB585-7364-4031-822D-193766858CB4}" srcOrd="0" destOrd="0" presId="urn:microsoft.com/office/officeart/2018/2/layout/IconVerticalSolidList"/>
    <dgm:cxn modelId="{5D8ADB69-43F3-4DD7-800A-37FEE8A4A87F}" type="presParOf" srcId="{748D3137-9344-42B3-B6E1-E087403B4B14}" destId="{ADB8BB74-5A42-4035-9AC3-D255A403D189}" srcOrd="1" destOrd="0" presId="urn:microsoft.com/office/officeart/2018/2/layout/IconVerticalSolidList"/>
    <dgm:cxn modelId="{8A0A8220-B433-4849-86B7-9BD836DFE12C}" type="presParOf" srcId="{748D3137-9344-42B3-B6E1-E087403B4B14}" destId="{37A6AFA6-7892-4312-89BB-D2520B75F1CF}" srcOrd="2" destOrd="0" presId="urn:microsoft.com/office/officeart/2018/2/layout/IconVerticalSolidList"/>
    <dgm:cxn modelId="{93F8D646-CE9F-4FCF-8585-0297A6A9B731}" type="presParOf" srcId="{748D3137-9344-42B3-B6E1-E087403B4B14}" destId="{8957C23D-9373-4227-80E4-D366AA24DA86}" srcOrd="3" destOrd="0" presId="urn:microsoft.com/office/officeart/2018/2/layout/IconVerticalSolidList"/>
    <dgm:cxn modelId="{2BFD3525-23BF-478A-BFD1-A26639AEF7D5}" type="presParOf" srcId="{BBAF4FF8-306D-44CD-B4C5-D06701229064}" destId="{AE5880A6-F53F-42A6-838F-C94F122BAC2C}" srcOrd="5" destOrd="0" presId="urn:microsoft.com/office/officeart/2018/2/layout/IconVerticalSolidList"/>
    <dgm:cxn modelId="{DA0AA01E-13EA-4C0B-91F4-A70D54F6FAD5}" type="presParOf" srcId="{BBAF4FF8-306D-44CD-B4C5-D06701229064}" destId="{324EFE1C-B894-44A9-AB00-E0C2115E19CC}" srcOrd="6" destOrd="0" presId="urn:microsoft.com/office/officeart/2018/2/layout/IconVerticalSolidList"/>
    <dgm:cxn modelId="{C7FFC80A-AD93-470B-96FD-1EE9A4D5E000}" type="presParOf" srcId="{324EFE1C-B894-44A9-AB00-E0C2115E19CC}" destId="{9162A227-6927-402F-9C96-ECA5CA4D2EDB}" srcOrd="0" destOrd="0" presId="urn:microsoft.com/office/officeart/2018/2/layout/IconVerticalSolidList"/>
    <dgm:cxn modelId="{B17347EE-5849-46C0-88C1-154FD68E7D6E}" type="presParOf" srcId="{324EFE1C-B894-44A9-AB00-E0C2115E19CC}" destId="{40483D2A-3530-4FC9-81ED-C0577B9B34A6}" srcOrd="1" destOrd="0" presId="urn:microsoft.com/office/officeart/2018/2/layout/IconVerticalSolidList"/>
    <dgm:cxn modelId="{5884B7BF-7017-4C49-8EC1-671FF294A1DA}" type="presParOf" srcId="{324EFE1C-B894-44A9-AB00-E0C2115E19CC}" destId="{BD724BC1-DD3C-4579-8F14-75B11AB69B92}" srcOrd="2" destOrd="0" presId="urn:microsoft.com/office/officeart/2018/2/layout/IconVerticalSolidList"/>
    <dgm:cxn modelId="{ADBC76DB-C4CF-4350-86B4-3E27325927EF}" type="presParOf" srcId="{324EFE1C-B894-44A9-AB00-E0C2115E19CC}" destId="{B645CD58-6802-4E1A-AEAD-7107F34871E1}" srcOrd="3" destOrd="0" presId="urn:microsoft.com/office/officeart/2018/2/layout/IconVerticalSolidList"/>
    <dgm:cxn modelId="{909E4BE9-EF82-47C0-8A52-EC908BBA9807}" type="presParOf" srcId="{BBAF4FF8-306D-44CD-B4C5-D06701229064}" destId="{504A1220-C210-4DC1-82A4-3E881790DAD2}" srcOrd="7" destOrd="0" presId="urn:microsoft.com/office/officeart/2018/2/layout/IconVerticalSolidList"/>
    <dgm:cxn modelId="{832CC6B9-97C5-4EED-ADAD-F0158857F0F9}" type="presParOf" srcId="{BBAF4FF8-306D-44CD-B4C5-D06701229064}" destId="{DCFD765C-EDA5-468D-8091-F26BE00872A7}" srcOrd="8" destOrd="0" presId="urn:microsoft.com/office/officeart/2018/2/layout/IconVerticalSolidList"/>
    <dgm:cxn modelId="{43A4B08D-D4ED-4BD6-96D2-0A243A5104A2}" type="presParOf" srcId="{DCFD765C-EDA5-468D-8091-F26BE00872A7}" destId="{AA7E3EBD-3CAD-4821-A698-D166AE5A9141}" srcOrd="0" destOrd="0" presId="urn:microsoft.com/office/officeart/2018/2/layout/IconVerticalSolidList"/>
    <dgm:cxn modelId="{9DBF4E1E-5F70-4513-BAEE-91AB085A37EC}" type="presParOf" srcId="{DCFD765C-EDA5-468D-8091-F26BE00872A7}" destId="{35BB09A1-6D43-49B6-A171-315E0F59F25C}" srcOrd="1" destOrd="0" presId="urn:microsoft.com/office/officeart/2018/2/layout/IconVerticalSolidList"/>
    <dgm:cxn modelId="{CB7FA953-3DAA-49C4-9FC2-A6CB91C04C0A}" type="presParOf" srcId="{DCFD765C-EDA5-468D-8091-F26BE00872A7}" destId="{21AADF86-7DE2-4796-9875-2CE47B8C05A1}" srcOrd="2" destOrd="0" presId="urn:microsoft.com/office/officeart/2018/2/layout/IconVerticalSolidList"/>
    <dgm:cxn modelId="{8CF5654B-4265-49B5-ABB6-2D862DE94386}" type="presParOf" srcId="{DCFD765C-EDA5-468D-8091-F26BE00872A7}" destId="{F16A77CB-CF5E-4F6B-8C94-1A91C54935D5}" srcOrd="3" destOrd="0" presId="urn:microsoft.com/office/officeart/2018/2/layout/IconVerticalSolidList"/>
    <dgm:cxn modelId="{3D46993C-AF6F-4056-9EB7-E36BDD859DC8}" type="presParOf" srcId="{BBAF4FF8-306D-44CD-B4C5-D06701229064}" destId="{4A129EFB-C226-491B-AA07-EDF597C3E7B8}" srcOrd="9" destOrd="0" presId="urn:microsoft.com/office/officeart/2018/2/layout/IconVerticalSolidList"/>
    <dgm:cxn modelId="{6CD1DF83-21E4-48C9-A5A7-07D72587C04A}" type="presParOf" srcId="{BBAF4FF8-306D-44CD-B4C5-D06701229064}" destId="{66374817-302D-4641-8138-D6AD70398D00}" srcOrd="10" destOrd="0" presId="urn:microsoft.com/office/officeart/2018/2/layout/IconVerticalSolidList"/>
    <dgm:cxn modelId="{5C57BE41-F7D9-414F-AC1B-048D1B4C7287}" type="presParOf" srcId="{66374817-302D-4641-8138-D6AD70398D00}" destId="{7F85C541-70CB-4655-AF38-79E2CABD0441}" srcOrd="0" destOrd="0" presId="urn:microsoft.com/office/officeart/2018/2/layout/IconVerticalSolidList"/>
    <dgm:cxn modelId="{AE4D7451-BBB1-4671-AAB0-00D709EAC42D}" type="presParOf" srcId="{66374817-302D-4641-8138-D6AD70398D00}" destId="{2EE6B981-411C-4E5F-BB5F-EB12386DC130}" srcOrd="1" destOrd="0" presId="urn:microsoft.com/office/officeart/2018/2/layout/IconVerticalSolidList"/>
    <dgm:cxn modelId="{3A1D42A2-5081-4BAE-BD4B-E6EBC86165CD}" type="presParOf" srcId="{66374817-302D-4641-8138-D6AD70398D00}" destId="{7FACA2EA-89DE-4CA5-BFBE-CCCCA45E3287}" srcOrd="2" destOrd="0" presId="urn:microsoft.com/office/officeart/2018/2/layout/IconVerticalSolidList"/>
    <dgm:cxn modelId="{7571343E-7C88-4E6C-A74A-F12FA85E3E95}" type="presParOf" srcId="{66374817-302D-4641-8138-D6AD70398D00}" destId="{EF6480C3-B230-4AA9-B072-2C778971CD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6D5E68-6E1B-483B-B5CB-77750DD6BF6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131F95C-7A46-4D53-A7B7-6DE0DFB36BEB}">
      <dgm:prSet phldrT="[Texto]"/>
      <dgm:spPr>
        <a:solidFill>
          <a:schemeClr val="accent2"/>
        </a:solidFill>
      </dgm:spPr>
      <dgm:t>
        <a:bodyPr/>
        <a:lstStyle/>
        <a:p>
          <a:r>
            <a:rPr lang="es-CO" dirty="0">
              <a:solidFill>
                <a:schemeClr val="bg1"/>
              </a:solidFill>
            </a:rPr>
            <a:t>Comprender, a partir de las percepciones sociales de los colombianos acerca de recibir una RBU, las posibilidades de desarrollar una política pública que la garantice.</a:t>
          </a:r>
        </a:p>
      </dgm:t>
    </dgm:pt>
    <dgm:pt modelId="{1B011C4D-6082-4CAB-BCAA-9D973A3805BE}" type="parTrans" cxnId="{8CFEC0C1-D4E0-48D0-B52E-8A4A3074FC74}">
      <dgm:prSet/>
      <dgm:spPr/>
      <dgm:t>
        <a:bodyPr/>
        <a:lstStyle/>
        <a:p>
          <a:endParaRPr lang="es-CO"/>
        </a:p>
      </dgm:t>
    </dgm:pt>
    <dgm:pt modelId="{AFCADCCA-749F-4EF8-A555-FF0A5409B346}" type="sibTrans" cxnId="{8CFEC0C1-D4E0-48D0-B52E-8A4A3074FC74}">
      <dgm:prSet/>
      <dgm:spPr/>
      <dgm:t>
        <a:bodyPr/>
        <a:lstStyle/>
        <a:p>
          <a:endParaRPr lang="es-CO"/>
        </a:p>
      </dgm:t>
    </dgm:pt>
    <dgm:pt modelId="{E97E2B80-3833-4142-B7AB-596F8F265673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O" dirty="0"/>
            <a:t>Conceptuar acerca de las bases teóricas de la Renta Básica Universal.</a:t>
          </a:r>
        </a:p>
      </dgm:t>
    </dgm:pt>
    <dgm:pt modelId="{4C730A01-7AAC-4D54-8A1F-5125AEF8DD26}" type="parTrans" cxnId="{41A2E084-02C1-4C44-92C8-AAB323CC193D}">
      <dgm:prSet/>
      <dgm:spPr/>
      <dgm:t>
        <a:bodyPr/>
        <a:lstStyle/>
        <a:p>
          <a:endParaRPr lang="es-CO"/>
        </a:p>
      </dgm:t>
    </dgm:pt>
    <dgm:pt modelId="{6C4C5045-E0E2-4B1E-9C24-BADE1D3CF775}" type="sibTrans" cxnId="{41A2E084-02C1-4C44-92C8-AAB323CC193D}">
      <dgm:prSet/>
      <dgm:spPr/>
      <dgm:t>
        <a:bodyPr/>
        <a:lstStyle/>
        <a:p>
          <a:endParaRPr lang="es-CO"/>
        </a:p>
      </dgm:t>
    </dgm:pt>
    <dgm:pt modelId="{9089EB13-FDCB-4FC7-BE2A-78AFEFA2FCDE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O" dirty="0"/>
            <a:t>Estructurar un modelo de investigación explicativo de los factores que determinan las percepciones sociales que tienen los ciudadanos respecto a cómo el desarrollo de una política pública encaminada a garantizar una renta básica universal puede afectar la posibilidad de su desarrollo.</a:t>
          </a:r>
        </a:p>
      </dgm:t>
    </dgm:pt>
    <dgm:pt modelId="{5E89F9A6-2A8F-4933-8F05-B9A86BD4D97D}" type="parTrans" cxnId="{6B03F01B-8B23-4C98-A7FC-C2BA204E9280}">
      <dgm:prSet/>
      <dgm:spPr/>
      <dgm:t>
        <a:bodyPr/>
        <a:lstStyle/>
        <a:p>
          <a:endParaRPr lang="es-CO"/>
        </a:p>
      </dgm:t>
    </dgm:pt>
    <dgm:pt modelId="{2205A905-512A-4B02-BB4C-95EBFDDCAD80}" type="sibTrans" cxnId="{6B03F01B-8B23-4C98-A7FC-C2BA204E9280}">
      <dgm:prSet/>
      <dgm:spPr/>
      <dgm:t>
        <a:bodyPr/>
        <a:lstStyle/>
        <a:p>
          <a:endParaRPr lang="es-CO"/>
        </a:p>
      </dgm:t>
    </dgm:pt>
    <dgm:pt modelId="{9AB0BD09-CC66-4395-857B-3F4AF21F448B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O" dirty="0"/>
            <a:t>Contrastar los factores que conforman las percepciones sociales respecto a que todos los ciudadanos reciban una renta básica universal con la posibilidad de desarrollar esta política pública en Colombia. </a:t>
          </a:r>
        </a:p>
      </dgm:t>
    </dgm:pt>
    <dgm:pt modelId="{C5DA6992-C27B-40DC-9F46-A9FA354B2ADB}" type="parTrans" cxnId="{4094C7AD-350E-4ACE-BE29-74C887E945BE}">
      <dgm:prSet/>
      <dgm:spPr/>
      <dgm:t>
        <a:bodyPr/>
        <a:lstStyle/>
        <a:p>
          <a:endParaRPr lang="es-CO"/>
        </a:p>
      </dgm:t>
    </dgm:pt>
    <dgm:pt modelId="{8CE5D4DD-8467-4DFD-A4F7-1412D668B118}" type="sibTrans" cxnId="{4094C7AD-350E-4ACE-BE29-74C887E945BE}">
      <dgm:prSet/>
      <dgm:spPr/>
      <dgm:t>
        <a:bodyPr/>
        <a:lstStyle/>
        <a:p>
          <a:endParaRPr lang="es-CO"/>
        </a:p>
      </dgm:t>
    </dgm:pt>
    <dgm:pt modelId="{524CA558-B92C-4D1F-94D5-8B50F53E5DF9}" type="pres">
      <dgm:prSet presAssocID="{686D5E68-6E1B-483B-B5CB-77750DD6BF6A}" presName="composite" presStyleCnt="0">
        <dgm:presLayoutVars>
          <dgm:chMax val="1"/>
          <dgm:dir/>
          <dgm:resizeHandles val="exact"/>
        </dgm:presLayoutVars>
      </dgm:prSet>
      <dgm:spPr/>
    </dgm:pt>
    <dgm:pt modelId="{B5C9B1D4-6731-4C43-8EE2-9A7CD3631D27}" type="pres">
      <dgm:prSet presAssocID="{4131F95C-7A46-4D53-A7B7-6DE0DFB36BEB}" presName="roof" presStyleLbl="dkBgShp" presStyleIdx="0" presStyleCnt="2"/>
      <dgm:spPr/>
    </dgm:pt>
    <dgm:pt modelId="{19B53BE3-1D71-47A2-B7EE-025445CA5E29}" type="pres">
      <dgm:prSet presAssocID="{4131F95C-7A46-4D53-A7B7-6DE0DFB36BEB}" presName="pillars" presStyleCnt="0"/>
      <dgm:spPr/>
    </dgm:pt>
    <dgm:pt modelId="{E761C6EE-7105-4F62-9AD8-172D56F282DF}" type="pres">
      <dgm:prSet presAssocID="{4131F95C-7A46-4D53-A7B7-6DE0DFB36BEB}" presName="pillar1" presStyleLbl="node1" presStyleIdx="0" presStyleCnt="3" custScaleX="72613">
        <dgm:presLayoutVars>
          <dgm:bulletEnabled val="1"/>
        </dgm:presLayoutVars>
      </dgm:prSet>
      <dgm:spPr/>
    </dgm:pt>
    <dgm:pt modelId="{99D77202-9ED8-4284-80AE-188791CD4453}" type="pres">
      <dgm:prSet presAssocID="{9089EB13-FDCB-4FC7-BE2A-78AFEFA2FCDE}" presName="pillarX" presStyleLbl="node1" presStyleIdx="1" presStyleCnt="3">
        <dgm:presLayoutVars>
          <dgm:bulletEnabled val="1"/>
        </dgm:presLayoutVars>
      </dgm:prSet>
      <dgm:spPr/>
    </dgm:pt>
    <dgm:pt modelId="{60EBC5EC-E1FA-41A5-86CD-BE72D92D2BF4}" type="pres">
      <dgm:prSet presAssocID="{9AB0BD09-CC66-4395-857B-3F4AF21F448B}" presName="pillarX" presStyleLbl="node1" presStyleIdx="2" presStyleCnt="3">
        <dgm:presLayoutVars>
          <dgm:bulletEnabled val="1"/>
        </dgm:presLayoutVars>
      </dgm:prSet>
      <dgm:spPr/>
    </dgm:pt>
    <dgm:pt modelId="{8FEB89CC-1B19-4840-B99D-6D6C461F7134}" type="pres">
      <dgm:prSet presAssocID="{4131F95C-7A46-4D53-A7B7-6DE0DFB36BEB}" presName="base" presStyleLbl="dkBgShp" presStyleIdx="1" presStyleCnt="2"/>
      <dgm:spPr/>
    </dgm:pt>
  </dgm:ptLst>
  <dgm:cxnLst>
    <dgm:cxn modelId="{6B03F01B-8B23-4C98-A7FC-C2BA204E9280}" srcId="{4131F95C-7A46-4D53-A7B7-6DE0DFB36BEB}" destId="{9089EB13-FDCB-4FC7-BE2A-78AFEFA2FCDE}" srcOrd="1" destOrd="0" parTransId="{5E89F9A6-2A8F-4933-8F05-B9A86BD4D97D}" sibTransId="{2205A905-512A-4B02-BB4C-95EBFDDCAD80}"/>
    <dgm:cxn modelId="{B0A5A953-DC67-495F-9EEA-1F84DEE59C6D}" type="presOf" srcId="{9089EB13-FDCB-4FC7-BE2A-78AFEFA2FCDE}" destId="{99D77202-9ED8-4284-80AE-188791CD4453}" srcOrd="0" destOrd="0" presId="urn:microsoft.com/office/officeart/2005/8/layout/hList3"/>
    <dgm:cxn modelId="{88E6D883-FC15-4534-B9A6-D3E1A394015F}" type="presOf" srcId="{686D5E68-6E1B-483B-B5CB-77750DD6BF6A}" destId="{524CA558-B92C-4D1F-94D5-8B50F53E5DF9}" srcOrd="0" destOrd="0" presId="urn:microsoft.com/office/officeart/2005/8/layout/hList3"/>
    <dgm:cxn modelId="{889B3884-E45F-4EE6-99D3-A4F202DBAB69}" type="presOf" srcId="{9AB0BD09-CC66-4395-857B-3F4AF21F448B}" destId="{60EBC5EC-E1FA-41A5-86CD-BE72D92D2BF4}" srcOrd="0" destOrd="0" presId="urn:microsoft.com/office/officeart/2005/8/layout/hList3"/>
    <dgm:cxn modelId="{41A2E084-02C1-4C44-92C8-AAB323CC193D}" srcId="{4131F95C-7A46-4D53-A7B7-6DE0DFB36BEB}" destId="{E97E2B80-3833-4142-B7AB-596F8F265673}" srcOrd="0" destOrd="0" parTransId="{4C730A01-7AAC-4D54-8A1F-5125AEF8DD26}" sibTransId="{6C4C5045-E0E2-4B1E-9C24-BADE1D3CF775}"/>
    <dgm:cxn modelId="{4094C7AD-350E-4ACE-BE29-74C887E945BE}" srcId="{4131F95C-7A46-4D53-A7B7-6DE0DFB36BEB}" destId="{9AB0BD09-CC66-4395-857B-3F4AF21F448B}" srcOrd="2" destOrd="0" parTransId="{C5DA6992-C27B-40DC-9F46-A9FA354B2ADB}" sibTransId="{8CE5D4DD-8467-4DFD-A4F7-1412D668B118}"/>
    <dgm:cxn modelId="{8CFEC0C1-D4E0-48D0-B52E-8A4A3074FC74}" srcId="{686D5E68-6E1B-483B-B5CB-77750DD6BF6A}" destId="{4131F95C-7A46-4D53-A7B7-6DE0DFB36BEB}" srcOrd="0" destOrd="0" parTransId="{1B011C4D-6082-4CAB-BCAA-9D973A3805BE}" sibTransId="{AFCADCCA-749F-4EF8-A555-FF0A5409B346}"/>
    <dgm:cxn modelId="{85DB76EB-C843-4744-81BB-5D337C3E154E}" type="presOf" srcId="{E97E2B80-3833-4142-B7AB-596F8F265673}" destId="{E761C6EE-7105-4F62-9AD8-172D56F282DF}" srcOrd="0" destOrd="0" presId="urn:microsoft.com/office/officeart/2005/8/layout/hList3"/>
    <dgm:cxn modelId="{C57C3FF8-7B01-4505-80FB-3250B62F8B42}" type="presOf" srcId="{4131F95C-7A46-4D53-A7B7-6DE0DFB36BEB}" destId="{B5C9B1D4-6731-4C43-8EE2-9A7CD3631D27}" srcOrd="0" destOrd="0" presId="urn:microsoft.com/office/officeart/2005/8/layout/hList3"/>
    <dgm:cxn modelId="{50762CA9-1FC3-40FB-84B3-AA77786F0C20}" type="presParOf" srcId="{524CA558-B92C-4D1F-94D5-8B50F53E5DF9}" destId="{B5C9B1D4-6731-4C43-8EE2-9A7CD3631D27}" srcOrd="0" destOrd="0" presId="urn:microsoft.com/office/officeart/2005/8/layout/hList3"/>
    <dgm:cxn modelId="{57006F8B-0A7A-4CD0-9492-CD59A2E11F91}" type="presParOf" srcId="{524CA558-B92C-4D1F-94D5-8B50F53E5DF9}" destId="{19B53BE3-1D71-47A2-B7EE-025445CA5E29}" srcOrd="1" destOrd="0" presId="urn:microsoft.com/office/officeart/2005/8/layout/hList3"/>
    <dgm:cxn modelId="{60C7074E-E3F8-4105-80DA-7B03E0853648}" type="presParOf" srcId="{19B53BE3-1D71-47A2-B7EE-025445CA5E29}" destId="{E761C6EE-7105-4F62-9AD8-172D56F282DF}" srcOrd="0" destOrd="0" presId="urn:microsoft.com/office/officeart/2005/8/layout/hList3"/>
    <dgm:cxn modelId="{82736A4C-0F21-4ADB-8F79-0C409D862E4E}" type="presParOf" srcId="{19B53BE3-1D71-47A2-B7EE-025445CA5E29}" destId="{99D77202-9ED8-4284-80AE-188791CD4453}" srcOrd="1" destOrd="0" presId="urn:microsoft.com/office/officeart/2005/8/layout/hList3"/>
    <dgm:cxn modelId="{B6938541-F670-4DA8-992B-71B6DDAB642B}" type="presParOf" srcId="{19B53BE3-1D71-47A2-B7EE-025445CA5E29}" destId="{60EBC5EC-E1FA-41A5-86CD-BE72D92D2BF4}" srcOrd="2" destOrd="0" presId="urn:microsoft.com/office/officeart/2005/8/layout/hList3"/>
    <dgm:cxn modelId="{D719FB11-1619-43B0-BC7B-47A40EDA21DA}" type="presParOf" srcId="{524CA558-B92C-4D1F-94D5-8B50F53E5DF9}" destId="{8FEB89CC-1B19-4840-B99D-6D6C461F713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5F40B0A-D2B8-4341-BB7C-57F644AE35E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7C9D57C9-6560-4057-8320-30D9BFCAACDD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Método: Cualitativo, investigación social no experimental</a:t>
          </a:r>
        </a:p>
      </dgm:t>
    </dgm:pt>
    <dgm:pt modelId="{3F092A97-03D6-497A-A168-774F9FBC2891}" type="parTrans" cxnId="{0B8E6C24-7FD1-4FB5-96E2-63F90A03044C}">
      <dgm:prSet/>
      <dgm:spPr/>
      <dgm:t>
        <a:bodyPr/>
        <a:lstStyle/>
        <a:p>
          <a:endParaRPr lang="es-CO"/>
        </a:p>
      </dgm:t>
    </dgm:pt>
    <dgm:pt modelId="{224C0158-2990-4455-92DE-D024C1759341}" type="sibTrans" cxnId="{0B8E6C24-7FD1-4FB5-96E2-63F90A03044C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A1CE1426-64A6-4B57-855E-D7E40B602771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Diseño: Teoría Fundamentada, Strauss y </a:t>
          </a:r>
          <a:r>
            <a:rPr lang="es-CO" sz="2000" dirty="0" err="1"/>
            <a:t>Corbin</a:t>
          </a:r>
          <a:r>
            <a:rPr lang="es-CO" sz="2000" dirty="0"/>
            <a:t>, 2012 y Glaser, 1975.</a:t>
          </a:r>
        </a:p>
      </dgm:t>
    </dgm:pt>
    <dgm:pt modelId="{CE421491-AB1D-47D0-92D4-2E624759FA3C}" type="parTrans" cxnId="{A73B1032-4913-4273-8AF8-579E47009669}">
      <dgm:prSet/>
      <dgm:spPr/>
      <dgm:t>
        <a:bodyPr/>
        <a:lstStyle/>
        <a:p>
          <a:endParaRPr lang="es-CO"/>
        </a:p>
      </dgm:t>
    </dgm:pt>
    <dgm:pt modelId="{EA94D691-D3E8-42D2-BC1C-EA8D6D3C7B12}" type="sibTrans" cxnId="{A73B1032-4913-4273-8AF8-579E47009669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387552FC-2887-433A-AD74-E76FF2066686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Muestra: No probabilística, 37 colombianos. Muestreo abierto.</a:t>
          </a:r>
        </a:p>
      </dgm:t>
    </dgm:pt>
    <dgm:pt modelId="{6D6B88F4-606E-4EBC-B482-0107F196118C}" type="parTrans" cxnId="{1788B59A-6F81-4BF5-8C93-602004A1FA12}">
      <dgm:prSet/>
      <dgm:spPr/>
      <dgm:t>
        <a:bodyPr/>
        <a:lstStyle/>
        <a:p>
          <a:endParaRPr lang="es-CO"/>
        </a:p>
      </dgm:t>
    </dgm:pt>
    <dgm:pt modelId="{920AFD2C-FE95-4A7A-A4B3-92BB77DEDC13}" type="sibTrans" cxnId="{1788B59A-6F81-4BF5-8C93-602004A1FA12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357D4D46-A05C-40B3-BF72-BD6F37409B9D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Técnica de Análisis de la Información: Codificación (abierta, axial y selectiva) y Categorización.</a:t>
          </a:r>
        </a:p>
      </dgm:t>
    </dgm:pt>
    <dgm:pt modelId="{4F37CED1-35C3-474C-BB7C-50CCA850FD55}" type="parTrans" cxnId="{F14ACE33-C447-40A4-9D38-293FA1C9D133}">
      <dgm:prSet/>
      <dgm:spPr/>
      <dgm:t>
        <a:bodyPr/>
        <a:lstStyle/>
        <a:p>
          <a:endParaRPr lang="es-CO"/>
        </a:p>
      </dgm:t>
    </dgm:pt>
    <dgm:pt modelId="{E78051CF-1864-4EBE-B55D-6F6045E25289}" type="sibTrans" cxnId="{F14ACE33-C447-40A4-9D38-293FA1C9D133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C9738D4A-5F65-495D-A616-82504B07C9D2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Técnica Recolección de la Información: Entrevista en Profundidad</a:t>
          </a:r>
        </a:p>
      </dgm:t>
    </dgm:pt>
    <dgm:pt modelId="{66481C75-86E6-4A26-91D3-C6FCA9268965}" type="parTrans" cxnId="{D44AE3BA-8024-41F1-BDF7-2CC106B077DF}">
      <dgm:prSet/>
      <dgm:spPr/>
      <dgm:t>
        <a:bodyPr/>
        <a:lstStyle/>
        <a:p>
          <a:endParaRPr lang="es-CO"/>
        </a:p>
      </dgm:t>
    </dgm:pt>
    <dgm:pt modelId="{AE454197-D166-4648-BCA1-5486D97CBEBE}" type="sibTrans" cxnId="{D44AE3BA-8024-41F1-BDF7-2CC106B077DF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E414D15F-09BC-4D68-AE4B-DE4C4874A57C}" type="pres">
      <dgm:prSet presAssocID="{F5F40B0A-D2B8-4341-BB7C-57F644AE35EE}" presName="root" presStyleCnt="0">
        <dgm:presLayoutVars>
          <dgm:dir/>
          <dgm:resizeHandles val="exact"/>
        </dgm:presLayoutVars>
      </dgm:prSet>
      <dgm:spPr/>
    </dgm:pt>
    <dgm:pt modelId="{EBFDF138-F99F-4D84-A9ED-1EA56A42FC60}" type="pres">
      <dgm:prSet presAssocID="{F5F40B0A-D2B8-4341-BB7C-57F644AE35EE}" presName="container" presStyleCnt="0">
        <dgm:presLayoutVars>
          <dgm:dir/>
          <dgm:resizeHandles val="exact"/>
        </dgm:presLayoutVars>
      </dgm:prSet>
      <dgm:spPr/>
    </dgm:pt>
    <dgm:pt modelId="{13DEB797-3D8A-41CA-9D31-9C8EB859AD76}" type="pres">
      <dgm:prSet presAssocID="{7C9D57C9-6560-4057-8320-30D9BFCAACDD}" presName="compNode" presStyleCnt="0"/>
      <dgm:spPr/>
    </dgm:pt>
    <dgm:pt modelId="{CA4DA4AE-FE85-4A17-9357-3B73D87C5159}" type="pres">
      <dgm:prSet presAssocID="{7C9D57C9-6560-4057-8320-30D9BFCAACDD}" presName="iconBgRect" presStyleLbl="bgShp" presStyleIdx="0" presStyleCnt="5"/>
      <dgm:spPr>
        <a:ln>
          <a:solidFill>
            <a:schemeClr val="accent2"/>
          </a:solidFill>
        </a:ln>
      </dgm:spPr>
    </dgm:pt>
    <dgm:pt modelId="{7C6A9C50-B147-4F23-80A9-C568877751FE}" type="pres">
      <dgm:prSet presAssocID="{7C9D57C9-6560-4057-8320-30D9BFCAACD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CA26E159-EEEC-48F1-8A3E-0E5F8DE5CAF9}" type="pres">
      <dgm:prSet presAssocID="{7C9D57C9-6560-4057-8320-30D9BFCAACDD}" presName="spaceRect" presStyleCnt="0"/>
      <dgm:spPr/>
    </dgm:pt>
    <dgm:pt modelId="{D3C37D75-7D5F-4B01-A9AF-07B48C52E0E4}" type="pres">
      <dgm:prSet presAssocID="{7C9D57C9-6560-4057-8320-30D9BFCAACDD}" presName="textRect" presStyleLbl="revTx" presStyleIdx="0" presStyleCnt="5">
        <dgm:presLayoutVars>
          <dgm:chMax val="1"/>
          <dgm:chPref val="1"/>
        </dgm:presLayoutVars>
      </dgm:prSet>
      <dgm:spPr/>
    </dgm:pt>
    <dgm:pt modelId="{901CDCC0-97BF-4758-A10F-0C78E6B17E54}" type="pres">
      <dgm:prSet presAssocID="{224C0158-2990-4455-92DE-D024C1759341}" presName="sibTrans" presStyleLbl="sibTrans2D1" presStyleIdx="0" presStyleCnt="0"/>
      <dgm:spPr/>
    </dgm:pt>
    <dgm:pt modelId="{531AEC40-5C21-460C-8106-D344E262112E}" type="pres">
      <dgm:prSet presAssocID="{A1CE1426-64A6-4B57-855E-D7E40B602771}" presName="compNode" presStyleCnt="0"/>
      <dgm:spPr/>
    </dgm:pt>
    <dgm:pt modelId="{963E0718-BCEC-4185-8DD2-B28E87924020}" type="pres">
      <dgm:prSet presAssocID="{A1CE1426-64A6-4B57-855E-D7E40B602771}" presName="iconBgRect" presStyleLbl="bgShp" presStyleIdx="1" presStyleCnt="5"/>
      <dgm:spPr>
        <a:ln>
          <a:solidFill>
            <a:schemeClr val="accent2"/>
          </a:solidFill>
        </a:ln>
      </dgm:spPr>
    </dgm:pt>
    <dgm:pt modelId="{4450895E-FA30-403F-9A71-0247B7636F63}" type="pres">
      <dgm:prSet presAssocID="{A1CE1426-64A6-4B57-855E-D7E40B60277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EB514F87-F985-4DEE-B036-AFD1D8A24B1A}" type="pres">
      <dgm:prSet presAssocID="{A1CE1426-64A6-4B57-855E-D7E40B602771}" presName="spaceRect" presStyleCnt="0"/>
      <dgm:spPr/>
    </dgm:pt>
    <dgm:pt modelId="{75FDE478-454E-4A02-AF79-CBED7CEA9B84}" type="pres">
      <dgm:prSet presAssocID="{A1CE1426-64A6-4B57-855E-D7E40B602771}" presName="textRect" presStyleLbl="revTx" presStyleIdx="1" presStyleCnt="5">
        <dgm:presLayoutVars>
          <dgm:chMax val="1"/>
          <dgm:chPref val="1"/>
        </dgm:presLayoutVars>
      </dgm:prSet>
      <dgm:spPr/>
    </dgm:pt>
    <dgm:pt modelId="{2DBD0DF0-9261-4346-A1AE-DF897C7B844E}" type="pres">
      <dgm:prSet presAssocID="{EA94D691-D3E8-42D2-BC1C-EA8D6D3C7B12}" presName="sibTrans" presStyleLbl="sibTrans2D1" presStyleIdx="0" presStyleCnt="0"/>
      <dgm:spPr/>
    </dgm:pt>
    <dgm:pt modelId="{1D603A9C-930C-45A5-A6FB-90D010070CA6}" type="pres">
      <dgm:prSet presAssocID="{387552FC-2887-433A-AD74-E76FF2066686}" presName="compNode" presStyleCnt="0"/>
      <dgm:spPr/>
    </dgm:pt>
    <dgm:pt modelId="{31AC0A96-F650-4A91-847C-3F7162DE5996}" type="pres">
      <dgm:prSet presAssocID="{387552FC-2887-433A-AD74-E76FF2066686}" presName="iconBgRect" presStyleLbl="bgShp" presStyleIdx="2" presStyleCnt="5"/>
      <dgm:spPr>
        <a:ln>
          <a:solidFill>
            <a:schemeClr val="accent2"/>
          </a:solidFill>
        </a:ln>
      </dgm:spPr>
    </dgm:pt>
    <dgm:pt modelId="{7A4E83E6-E479-4C3A-AE78-B00CF08DD15D}" type="pres">
      <dgm:prSet presAssocID="{387552FC-2887-433A-AD74-E76FF206668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00B42095-6D52-4564-A01B-2607251E0A51}" type="pres">
      <dgm:prSet presAssocID="{387552FC-2887-433A-AD74-E76FF2066686}" presName="spaceRect" presStyleCnt="0"/>
      <dgm:spPr/>
    </dgm:pt>
    <dgm:pt modelId="{9F3CDF10-351C-4A62-AD0B-C981646A2A54}" type="pres">
      <dgm:prSet presAssocID="{387552FC-2887-433A-AD74-E76FF2066686}" presName="textRect" presStyleLbl="revTx" presStyleIdx="2" presStyleCnt="5">
        <dgm:presLayoutVars>
          <dgm:chMax val="1"/>
          <dgm:chPref val="1"/>
        </dgm:presLayoutVars>
      </dgm:prSet>
      <dgm:spPr/>
    </dgm:pt>
    <dgm:pt modelId="{E3ECE7B1-26D4-47BD-8980-2A5E8BFC5ABE}" type="pres">
      <dgm:prSet presAssocID="{920AFD2C-FE95-4A7A-A4B3-92BB77DEDC13}" presName="sibTrans" presStyleLbl="sibTrans2D1" presStyleIdx="0" presStyleCnt="0"/>
      <dgm:spPr/>
    </dgm:pt>
    <dgm:pt modelId="{00864E50-3A71-4B4C-80ED-CCB91037DB63}" type="pres">
      <dgm:prSet presAssocID="{C9738D4A-5F65-495D-A616-82504B07C9D2}" presName="compNode" presStyleCnt="0"/>
      <dgm:spPr/>
    </dgm:pt>
    <dgm:pt modelId="{F8E76F71-2540-4EAB-900B-86A7A8809872}" type="pres">
      <dgm:prSet presAssocID="{C9738D4A-5F65-495D-A616-82504B07C9D2}" presName="iconBgRect" presStyleLbl="bgShp" presStyleIdx="3" presStyleCnt="5"/>
      <dgm:spPr>
        <a:ln>
          <a:solidFill>
            <a:schemeClr val="accent2"/>
          </a:solidFill>
        </a:ln>
      </dgm:spPr>
    </dgm:pt>
    <dgm:pt modelId="{150FD931-9FB7-4EBF-A919-10BD45A75CEE}" type="pres">
      <dgm:prSet presAssocID="{C9738D4A-5F65-495D-A616-82504B07C9D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1F9C6FD7-E726-45CD-9C15-A82FD0A28C38}" type="pres">
      <dgm:prSet presAssocID="{C9738D4A-5F65-495D-A616-82504B07C9D2}" presName="spaceRect" presStyleCnt="0"/>
      <dgm:spPr/>
    </dgm:pt>
    <dgm:pt modelId="{6C5A19B8-652D-4BD8-9FC4-AD7F6776850B}" type="pres">
      <dgm:prSet presAssocID="{C9738D4A-5F65-495D-A616-82504B07C9D2}" presName="textRect" presStyleLbl="revTx" presStyleIdx="3" presStyleCnt="5">
        <dgm:presLayoutVars>
          <dgm:chMax val="1"/>
          <dgm:chPref val="1"/>
        </dgm:presLayoutVars>
      </dgm:prSet>
      <dgm:spPr/>
    </dgm:pt>
    <dgm:pt modelId="{9B896E9D-8EF7-4B50-AA4E-42FEB4BA2862}" type="pres">
      <dgm:prSet presAssocID="{AE454197-D166-4648-BCA1-5486D97CBEBE}" presName="sibTrans" presStyleLbl="sibTrans2D1" presStyleIdx="0" presStyleCnt="0"/>
      <dgm:spPr/>
    </dgm:pt>
    <dgm:pt modelId="{23B800C5-3891-4BAF-87D7-39933C8B4338}" type="pres">
      <dgm:prSet presAssocID="{357D4D46-A05C-40B3-BF72-BD6F37409B9D}" presName="compNode" presStyleCnt="0"/>
      <dgm:spPr/>
    </dgm:pt>
    <dgm:pt modelId="{8703603E-DFD1-49AD-B623-A6AFBDB863B1}" type="pres">
      <dgm:prSet presAssocID="{357D4D46-A05C-40B3-BF72-BD6F37409B9D}" presName="iconBgRect" presStyleLbl="bgShp" presStyleIdx="4" presStyleCnt="5" custLinFactX="100000" custLinFactNeighborX="104527" custLinFactNeighborY="-31856"/>
      <dgm:spPr>
        <a:ln>
          <a:solidFill>
            <a:schemeClr val="accent2"/>
          </a:solidFill>
        </a:ln>
      </dgm:spPr>
    </dgm:pt>
    <dgm:pt modelId="{4C41312D-A715-4C98-BA12-62C804AE189D}" type="pres">
      <dgm:prSet presAssocID="{357D4D46-A05C-40B3-BF72-BD6F37409B9D}" presName="iconRect" presStyleLbl="node1" presStyleIdx="4" presStyleCnt="5" custLinFactX="152786" custLinFactNeighborX="200000" custLinFactNeighborY="-5477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rve"/>
        </a:ext>
      </dgm:extLst>
    </dgm:pt>
    <dgm:pt modelId="{60056B96-EC5F-4DA6-968A-111937F60809}" type="pres">
      <dgm:prSet presAssocID="{357D4D46-A05C-40B3-BF72-BD6F37409B9D}" presName="spaceRect" presStyleCnt="0"/>
      <dgm:spPr/>
    </dgm:pt>
    <dgm:pt modelId="{E8891E81-931B-4313-BD8A-68712D872164}" type="pres">
      <dgm:prSet presAssocID="{357D4D46-A05C-40B3-BF72-BD6F37409B9D}" presName="textRect" presStyleLbl="revTx" presStyleIdx="4" presStyleCnt="5" custScaleX="108762" custScaleY="92009" custLinFactNeighborX="93316" custLinFactNeighborY="-21792">
        <dgm:presLayoutVars>
          <dgm:chMax val="1"/>
          <dgm:chPref val="1"/>
        </dgm:presLayoutVars>
      </dgm:prSet>
      <dgm:spPr/>
    </dgm:pt>
  </dgm:ptLst>
  <dgm:cxnLst>
    <dgm:cxn modelId="{934FC317-7A85-4303-9797-5DA3ABC21167}" type="presOf" srcId="{357D4D46-A05C-40B3-BF72-BD6F37409B9D}" destId="{E8891E81-931B-4313-BD8A-68712D872164}" srcOrd="0" destOrd="0" presId="urn:microsoft.com/office/officeart/2018/2/layout/IconCircleList"/>
    <dgm:cxn modelId="{0B8E6C24-7FD1-4FB5-96E2-63F90A03044C}" srcId="{F5F40B0A-D2B8-4341-BB7C-57F644AE35EE}" destId="{7C9D57C9-6560-4057-8320-30D9BFCAACDD}" srcOrd="0" destOrd="0" parTransId="{3F092A97-03D6-497A-A168-774F9FBC2891}" sibTransId="{224C0158-2990-4455-92DE-D024C1759341}"/>
    <dgm:cxn modelId="{A73B1032-4913-4273-8AF8-579E47009669}" srcId="{F5F40B0A-D2B8-4341-BB7C-57F644AE35EE}" destId="{A1CE1426-64A6-4B57-855E-D7E40B602771}" srcOrd="1" destOrd="0" parTransId="{CE421491-AB1D-47D0-92D4-2E624759FA3C}" sibTransId="{EA94D691-D3E8-42D2-BC1C-EA8D6D3C7B12}"/>
    <dgm:cxn modelId="{F14ACE33-C447-40A4-9D38-293FA1C9D133}" srcId="{F5F40B0A-D2B8-4341-BB7C-57F644AE35EE}" destId="{357D4D46-A05C-40B3-BF72-BD6F37409B9D}" srcOrd="4" destOrd="0" parTransId="{4F37CED1-35C3-474C-BB7C-50CCA850FD55}" sibTransId="{E78051CF-1864-4EBE-B55D-6F6045E25289}"/>
    <dgm:cxn modelId="{BAF87538-DF49-4757-B47E-3BB39DFD6138}" type="presOf" srcId="{920AFD2C-FE95-4A7A-A4B3-92BB77DEDC13}" destId="{E3ECE7B1-26D4-47BD-8980-2A5E8BFC5ABE}" srcOrd="0" destOrd="0" presId="urn:microsoft.com/office/officeart/2018/2/layout/IconCircleList"/>
    <dgm:cxn modelId="{5A574764-7D9C-4EEB-85AB-184E532D6567}" type="presOf" srcId="{AE454197-D166-4648-BCA1-5486D97CBEBE}" destId="{9B896E9D-8EF7-4B50-AA4E-42FEB4BA2862}" srcOrd="0" destOrd="0" presId="urn:microsoft.com/office/officeart/2018/2/layout/IconCircleList"/>
    <dgm:cxn modelId="{C8830165-3107-4876-9297-DB0493FBA6F3}" type="presOf" srcId="{387552FC-2887-433A-AD74-E76FF2066686}" destId="{9F3CDF10-351C-4A62-AD0B-C981646A2A54}" srcOrd="0" destOrd="0" presId="urn:microsoft.com/office/officeart/2018/2/layout/IconCircleList"/>
    <dgm:cxn modelId="{64BD7168-75B8-4C49-A034-A902AC4D97B0}" type="presOf" srcId="{A1CE1426-64A6-4B57-855E-D7E40B602771}" destId="{75FDE478-454E-4A02-AF79-CBED7CEA9B84}" srcOrd="0" destOrd="0" presId="urn:microsoft.com/office/officeart/2018/2/layout/IconCircleList"/>
    <dgm:cxn modelId="{43C4DF6B-0666-4968-B105-73E843E54AE6}" type="presOf" srcId="{F5F40B0A-D2B8-4341-BB7C-57F644AE35EE}" destId="{E414D15F-09BC-4D68-AE4B-DE4C4874A57C}" srcOrd="0" destOrd="0" presId="urn:microsoft.com/office/officeart/2018/2/layout/IconCircleList"/>
    <dgm:cxn modelId="{8FD93C54-E2B4-49AB-807F-A3F39B3630E9}" type="presOf" srcId="{C9738D4A-5F65-495D-A616-82504B07C9D2}" destId="{6C5A19B8-652D-4BD8-9FC4-AD7F6776850B}" srcOrd="0" destOrd="0" presId="urn:microsoft.com/office/officeart/2018/2/layout/IconCircleList"/>
    <dgm:cxn modelId="{824F5679-E953-41CB-B4A5-F224344D550C}" type="presOf" srcId="{7C9D57C9-6560-4057-8320-30D9BFCAACDD}" destId="{D3C37D75-7D5F-4B01-A9AF-07B48C52E0E4}" srcOrd="0" destOrd="0" presId="urn:microsoft.com/office/officeart/2018/2/layout/IconCircleList"/>
    <dgm:cxn modelId="{1788B59A-6F81-4BF5-8C93-602004A1FA12}" srcId="{F5F40B0A-D2B8-4341-BB7C-57F644AE35EE}" destId="{387552FC-2887-433A-AD74-E76FF2066686}" srcOrd="2" destOrd="0" parTransId="{6D6B88F4-606E-4EBC-B482-0107F196118C}" sibTransId="{920AFD2C-FE95-4A7A-A4B3-92BB77DEDC13}"/>
    <dgm:cxn modelId="{D44AE3BA-8024-41F1-BDF7-2CC106B077DF}" srcId="{F5F40B0A-D2B8-4341-BB7C-57F644AE35EE}" destId="{C9738D4A-5F65-495D-A616-82504B07C9D2}" srcOrd="3" destOrd="0" parTransId="{66481C75-86E6-4A26-91D3-C6FCA9268965}" sibTransId="{AE454197-D166-4648-BCA1-5486D97CBEBE}"/>
    <dgm:cxn modelId="{7855F3F6-67F9-491E-8B2E-F288B7792408}" type="presOf" srcId="{224C0158-2990-4455-92DE-D024C1759341}" destId="{901CDCC0-97BF-4758-A10F-0C78E6B17E54}" srcOrd="0" destOrd="0" presId="urn:microsoft.com/office/officeart/2018/2/layout/IconCircleList"/>
    <dgm:cxn modelId="{23F6F2FA-D19F-4C1D-AB88-6E4ABE2DB3CC}" type="presOf" srcId="{EA94D691-D3E8-42D2-BC1C-EA8D6D3C7B12}" destId="{2DBD0DF0-9261-4346-A1AE-DF897C7B844E}" srcOrd="0" destOrd="0" presId="urn:microsoft.com/office/officeart/2018/2/layout/IconCircleList"/>
    <dgm:cxn modelId="{8F5BD54C-DDA4-419F-BA38-EE0DF4A3F65D}" type="presParOf" srcId="{E414D15F-09BC-4D68-AE4B-DE4C4874A57C}" destId="{EBFDF138-F99F-4D84-A9ED-1EA56A42FC60}" srcOrd="0" destOrd="0" presId="urn:microsoft.com/office/officeart/2018/2/layout/IconCircleList"/>
    <dgm:cxn modelId="{9FB57930-71E8-4EC5-9793-0DC58FF5AD83}" type="presParOf" srcId="{EBFDF138-F99F-4D84-A9ED-1EA56A42FC60}" destId="{13DEB797-3D8A-41CA-9D31-9C8EB859AD76}" srcOrd="0" destOrd="0" presId="urn:microsoft.com/office/officeart/2018/2/layout/IconCircleList"/>
    <dgm:cxn modelId="{E32AD396-FD83-4DE8-BD03-0BC6100319D3}" type="presParOf" srcId="{13DEB797-3D8A-41CA-9D31-9C8EB859AD76}" destId="{CA4DA4AE-FE85-4A17-9357-3B73D87C5159}" srcOrd="0" destOrd="0" presId="urn:microsoft.com/office/officeart/2018/2/layout/IconCircleList"/>
    <dgm:cxn modelId="{10BA596A-4769-433E-8E11-4B68CA25DB97}" type="presParOf" srcId="{13DEB797-3D8A-41CA-9D31-9C8EB859AD76}" destId="{7C6A9C50-B147-4F23-80A9-C568877751FE}" srcOrd="1" destOrd="0" presId="urn:microsoft.com/office/officeart/2018/2/layout/IconCircleList"/>
    <dgm:cxn modelId="{1620E9E7-4983-4B73-8147-678E8A102BD8}" type="presParOf" srcId="{13DEB797-3D8A-41CA-9D31-9C8EB859AD76}" destId="{CA26E159-EEEC-48F1-8A3E-0E5F8DE5CAF9}" srcOrd="2" destOrd="0" presId="urn:microsoft.com/office/officeart/2018/2/layout/IconCircleList"/>
    <dgm:cxn modelId="{221584FF-AD38-4720-AF40-156339E7719D}" type="presParOf" srcId="{13DEB797-3D8A-41CA-9D31-9C8EB859AD76}" destId="{D3C37D75-7D5F-4B01-A9AF-07B48C52E0E4}" srcOrd="3" destOrd="0" presId="urn:microsoft.com/office/officeart/2018/2/layout/IconCircleList"/>
    <dgm:cxn modelId="{CDF1B845-3CAA-4BDC-A608-8D622107E649}" type="presParOf" srcId="{EBFDF138-F99F-4D84-A9ED-1EA56A42FC60}" destId="{901CDCC0-97BF-4758-A10F-0C78E6B17E54}" srcOrd="1" destOrd="0" presId="urn:microsoft.com/office/officeart/2018/2/layout/IconCircleList"/>
    <dgm:cxn modelId="{06977D14-6481-4579-8016-D04E53D3926D}" type="presParOf" srcId="{EBFDF138-F99F-4D84-A9ED-1EA56A42FC60}" destId="{531AEC40-5C21-460C-8106-D344E262112E}" srcOrd="2" destOrd="0" presId="urn:microsoft.com/office/officeart/2018/2/layout/IconCircleList"/>
    <dgm:cxn modelId="{B39F91C6-A122-44AA-B506-1DFD83FD4F2E}" type="presParOf" srcId="{531AEC40-5C21-460C-8106-D344E262112E}" destId="{963E0718-BCEC-4185-8DD2-B28E87924020}" srcOrd="0" destOrd="0" presId="urn:microsoft.com/office/officeart/2018/2/layout/IconCircleList"/>
    <dgm:cxn modelId="{92EDFC9B-A9C7-4888-B66F-9AEF1DE734A2}" type="presParOf" srcId="{531AEC40-5C21-460C-8106-D344E262112E}" destId="{4450895E-FA30-403F-9A71-0247B7636F63}" srcOrd="1" destOrd="0" presId="urn:microsoft.com/office/officeart/2018/2/layout/IconCircleList"/>
    <dgm:cxn modelId="{F844D70C-EC00-4D43-ADE0-D736D6DDE47B}" type="presParOf" srcId="{531AEC40-5C21-460C-8106-D344E262112E}" destId="{EB514F87-F985-4DEE-B036-AFD1D8A24B1A}" srcOrd="2" destOrd="0" presId="urn:microsoft.com/office/officeart/2018/2/layout/IconCircleList"/>
    <dgm:cxn modelId="{38ECD004-CC75-4E26-9385-247F3E18A49F}" type="presParOf" srcId="{531AEC40-5C21-460C-8106-D344E262112E}" destId="{75FDE478-454E-4A02-AF79-CBED7CEA9B84}" srcOrd="3" destOrd="0" presId="urn:microsoft.com/office/officeart/2018/2/layout/IconCircleList"/>
    <dgm:cxn modelId="{EF1A02A3-F996-4573-B1CC-569F478C86C6}" type="presParOf" srcId="{EBFDF138-F99F-4D84-A9ED-1EA56A42FC60}" destId="{2DBD0DF0-9261-4346-A1AE-DF897C7B844E}" srcOrd="3" destOrd="0" presId="urn:microsoft.com/office/officeart/2018/2/layout/IconCircleList"/>
    <dgm:cxn modelId="{988FB159-397D-4700-A0D2-2B9C69BBD214}" type="presParOf" srcId="{EBFDF138-F99F-4D84-A9ED-1EA56A42FC60}" destId="{1D603A9C-930C-45A5-A6FB-90D010070CA6}" srcOrd="4" destOrd="0" presId="urn:microsoft.com/office/officeart/2018/2/layout/IconCircleList"/>
    <dgm:cxn modelId="{DD8FA127-660F-47D3-9CA7-B896DCE0C2D2}" type="presParOf" srcId="{1D603A9C-930C-45A5-A6FB-90D010070CA6}" destId="{31AC0A96-F650-4A91-847C-3F7162DE5996}" srcOrd="0" destOrd="0" presId="urn:microsoft.com/office/officeart/2018/2/layout/IconCircleList"/>
    <dgm:cxn modelId="{69A4C5BC-AA6C-4E3E-8554-5A360405C89F}" type="presParOf" srcId="{1D603A9C-930C-45A5-A6FB-90D010070CA6}" destId="{7A4E83E6-E479-4C3A-AE78-B00CF08DD15D}" srcOrd="1" destOrd="0" presId="urn:microsoft.com/office/officeart/2018/2/layout/IconCircleList"/>
    <dgm:cxn modelId="{C2563505-BB2C-47A3-B593-C7740622196D}" type="presParOf" srcId="{1D603A9C-930C-45A5-A6FB-90D010070CA6}" destId="{00B42095-6D52-4564-A01B-2607251E0A51}" srcOrd="2" destOrd="0" presId="urn:microsoft.com/office/officeart/2018/2/layout/IconCircleList"/>
    <dgm:cxn modelId="{23F04CA0-1393-49CF-8AD2-C91976EFB3BB}" type="presParOf" srcId="{1D603A9C-930C-45A5-A6FB-90D010070CA6}" destId="{9F3CDF10-351C-4A62-AD0B-C981646A2A54}" srcOrd="3" destOrd="0" presId="urn:microsoft.com/office/officeart/2018/2/layout/IconCircleList"/>
    <dgm:cxn modelId="{5B2477C7-A73A-4578-A9F2-D58CA0D1687F}" type="presParOf" srcId="{EBFDF138-F99F-4D84-A9ED-1EA56A42FC60}" destId="{E3ECE7B1-26D4-47BD-8980-2A5E8BFC5ABE}" srcOrd="5" destOrd="0" presId="urn:microsoft.com/office/officeart/2018/2/layout/IconCircleList"/>
    <dgm:cxn modelId="{4B3C8C19-20ED-4F2A-8DB5-34ED226B9165}" type="presParOf" srcId="{EBFDF138-F99F-4D84-A9ED-1EA56A42FC60}" destId="{00864E50-3A71-4B4C-80ED-CCB91037DB63}" srcOrd="6" destOrd="0" presId="urn:microsoft.com/office/officeart/2018/2/layout/IconCircleList"/>
    <dgm:cxn modelId="{E69B6EB8-1CE1-4F47-80FE-C107E0BC2D68}" type="presParOf" srcId="{00864E50-3A71-4B4C-80ED-CCB91037DB63}" destId="{F8E76F71-2540-4EAB-900B-86A7A8809872}" srcOrd="0" destOrd="0" presId="urn:microsoft.com/office/officeart/2018/2/layout/IconCircleList"/>
    <dgm:cxn modelId="{AD03AA5E-23C2-4558-8C2D-383B977FF350}" type="presParOf" srcId="{00864E50-3A71-4B4C-80ED-CCB91037DB63}" destId="{150FD931-9FB7-4EBF-A919-10BD45A75CEE}" srcOrd="1" destOrd="0" presId="urn:microsoft.com/office/officeart/2018/2/layout/IconCircleList"/>
    <dgm:cxn modelId="{A59D0D95-7447-4356-A97C-8DFCC5C884D1}" type="presParOf" srcId="{00864E50-3A71-4B4C-80ED-CCB91037DB63}" destId="{1F9C6FD7-E726-45CD-9C15-A82FD0A28C38}" srcOrd="2" destOrd="0" presId="urn:microsoft.com/office/officeart/2018/2/layout/IconCircleList"/>
    <dgm:cxn modelId="{05884393-A14C-4254-BFCF-46EFF1C29B19}" type="presParOf" srcId="{00864E50-3A71-4B4C-80ED-CCB91037DB63}" destId="{6C5A19B8-652D-4BD8-9FC4-AD7F6776850B}" srcOrd="3" destOrd="0" presId="urn:microsoft.com/office/officeart/2018/2/layout/IconCircleList"/>
    <dgm:cxn modelId="{E16EB420-B273-4143-9100-A8C076B6695C}" type="presParOf" srcId="{EBFDF138-F99F-4D84-A9ED-1EA56A42FC60}" destId="{9B896E9D-8EF7-4B50-AA4E-42FEB4BA2862}" srcOrd="7" destOrd="0" presId="urn:microsoft.com/office/officeart/2018/2/layout/IconCircleList"/>
    <dgm:cxn modelId="{5B74ED2B-7893-40E5-8C83-2DCB44E08452}" type="presParOf" srcId="{EBFDF138-F99F-4D84-A9ED-1EA56A42FC60}" destId="{23B800C5-3891-4BAF-87D7-39933C8B4338}" srcOrd="8" destOrd="0" presId="urn:microsoft.com/office/officeart/2018/2/layout/IconCircleList"/>
    <dgm:cxn modelId="{F99C94A4-5C3A-48B9-A75E-165F16A45590}" type="presParOf" srcId="{23B800C5-3891-4BAF-87D7-39933C8B4338}" destId="{8703603E-DFD1-49AD-B623-A6AFBDB863B1}" srcOrd="0" destOrd="0" presId="urn:microsoft.com/office/officeart/2018/2/layout/IconCircleList"/>
    <dgm:cxn modelId="{7EBBC0CA-D1AA-4DA3-9B74-C27F645BC83D}" type="presParOf" srcId="{23B800C5-3891-4BAF-87D7-39933C8B4338}" destId="{4C41312D-A715-4C98-BA12-62C804AE189D}" srcOrd="1" destOrd="0" presId="urn:microsoft.com/office/officeart/2018/2/layout/IconCircleList"/>
    <dgm:cxn modelId="{5C858714-3E1E-47E3-9023-CC76335305AF}" type="presParOf" srcId="{23B800C5-3891-4BAF-87D7-39933C8B4338}" destId="{60056B96-EC5F-4DA6-968A-111937F60809}" srcOrd="2" destOrd="0" presId="urn:microsoft.com/office/officeart/2018/2/layout/IconCircleList"/>
    <dgm:cxn modelId="{928E68AC-BB7F-4A16-A9E5-45CC191E720A}" type="presParOf" srcId="{23B800C5-3891-4BAF-87D7-39933C8B4338}" destId="{E8891E81-931B-4313-BD8A-68712D87216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C66087-EBB3-4853-B944-8EEDC482A660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8AFEFB16-5ABC-486D-A59F-499488F53DC5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VALOR DEL TRABAJO / OPORTUNIDADES</a:t>
          </a:r>
        </a:p>
      </dgm:t>
    </dgm:pt>
    <dgm:pt modelId="{E13A9B30-EF80-4285-A40D-DF09A4FB8155}" type="parTrans" cxnId="{4C775041-5FD3-4364-918A-86DD6DD9FE1A}">
      <dgm:prSet/>
      <dgm:spPr/>
      <dgm:t>
        <a:bodyPr/>
        <a:lstStyle/>
        <a:p>
          <a:endParaRPr lang="es-CO"/>
        </a:p>
      </dgm:t>
    </dgm:pt>
    <dgm:pt modelId="{063C3E61-C2D5-4F07-A4DB-9E3C567EFC6A}" type="sibTrans" cxnId="{4C775041-5FD3-4364-918A-86DD6DD9FE1A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74E4A6CC-7B5F-4D57-9301-CB48CBE47988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DISCRIMINACIÓN /SEGREGACIÓN</a:t>
          </a:r>
        </a:p>
      </dgm:t>
    </dgm:pt>
    <dgm:pt modelId="{A7D8F571-6BF5-43FB-9E86-6421B7A532DF}" type="parTrans" cxnId="{AF0D2587-294D-4EF6-BEBA-B9CC0819E16A}">
      <dgm:prSet/>
      <dgm:spPr/>
      <dgm:t>
        <a:bodyPr/>
        <a:lstStyle/>
        <a:p>
          <a:endParaRPr lang="es-CO"/>
        </a:p>
      </dgm:t>
    </dgm:pt>
    <dgm:pt modelId="{94BB243E-78B4-4BC6-A4D3-AB664640B208}" type="sibTrans" cxnId="{AF0D2587-294D-4EF6-BEBA-B9CC0819E16A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CD0120F5-C41D-489D-AE42-C26361CF3E0D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TRANQUILIDAD ECONÓMICA / DESINCENTIVO DEL TRABAJO</a:t>
          </a:r>
        </a:p>
      </dgm:t>
    </dgm:pt>
    <dgm:pt modelId="{FD052FCC-70E3-44E9-AA1C-6BD166EA89E3}" type="parTrans" cxnId="{BE7500E3-53DB-4A74-B06C-CB2FDFF4CF25}">
      <dgm:prSet/>
      <dgm:spPr/>
      <dgm:t>
        <a:bodyPr/>
        <a:lstStyle/>
        <a:p>
          <a:endParaRPr lang="es-CO"/>
        </a:p>
      </dgm:t>
    </dgm:pt>
    <dgm:pt modelId="{9BB0AA65-7AB7-4C58-ACAD-E55EFD3798F2}" type="sibTrans" cxnId="{BE7500E3-53DB-4A74-B06C-CB2FDFF4CF25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18A5E300-815D-4F8D-940D-37551B721A52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TEMOR DE LA DIGNIFICACIÓN DEL TRABAJADOR</a:t>
          </a:r>
        </a:p>
      </dgm:t>
    </dgm:pt>
    <dgm:pt modelId="{C0271AC3-E0C7-46C8-BD8F-464939FBA367}" type="parTrans" cxnId="{31FCE119-9523-436D-BE9A-38D7894A247C}">
      <dgm:prSet/>
      <dgm:spPr/>
      <dgm:t>
        <a:bodyPr/>
        <a:lstStyle/>
        <a:p>
          <a:endParaRPr lang="es-CO"/>
        </a:p>
      </dgm:t>
    </dgm:pt>
    <dgm:pt modelId="{28CFB900-3269-4FF8-A486-A4DAC31DEF0E}" type="sibTrans" cxnId="{31FCE119-9523-436D-BE9A-38D7894A247C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89EA7CD3-B859-4C15-AC43-31DFD5A48866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LIBERTAD / USO “VIRTUOSO”</a:t>
          </a:r>
        </a:p>
      </dgm:t>
    </dgm:pt>
    <dgm:pt modelId="{5D9E6A56-B521-463A-9E47-1CB8F6BCA7CF}" type="parTrans" cxnId="{CED6A09E-AF89-483F-A52A-7353E57D0DE4}">
      <dgm:prSet/>
      <dgm:spPr/>
      <dgm:t>
        <a:bodyPr/>
        <a:lstStyle/>
        <a:p>
          <a:endParaRPr lang="es-CO"/>
        </a:p>
      </dgm:t>
    </dgm:pt>
    <dgm:pt modelId="{91E9B798-53AE-49C4-BF55-7C0F1EBF71E0}" type="sibTrans" cxnId="{CED6A09E-AF89-483F-A52A-7353E57D0DE4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0AB2061C-0850-4228-A354-9B8229A421F4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800" dirty="0"/>
            <a:t>ESTADO AUSENTE E INCAPAZ</a:t>
          </a:r>
        </a:p>
      </dgm:t>
    </dgm:pt>
    <dgm:pt modelId="{42CB2EEA-3206-4791-9125-A4B38621EC34}" type="parTrans" cxnId="{CB630DFF-7E31-4EF7-AFBC-221A5F179503}">
      <dgm:prSet/>
      <dgm:spPr/>
      <dgm:t>
        <a:bodyPr/>
        <a:lstStyle/>
        <a:p>
          <a:endParaRPr lang="es-CO"/>
        </a:p>
      </dgm:t>
    </dgm:pt>
    <dgm:pt modelId="{593A470E-76E5-4AD4-8904-DF32DA3276EC}" type="sibTrans" cxnId="{CB630DFF-7E31-4EF7-AFBC-221A5F179503}">
      <dgm:prSet/>
      <dgm:spPr/>
      <dgm:t>
        <a:bodyPr/>
        <a:lstStyle/>
        <a:p>
          <a:endParaRPr lang="es-CO"/>
        </a:p>
      </dgm:t>
    </dgm:pt>
    <dgm:pt modelId="{7A1E6C12-8E28-40F0-B32B-366CD8613040}" type="pres">
      <dgm:prSet presAssocID="{FBC66087-EBB3-4853-B944-8EEDC482A660}" presName="root" presStyleCnt="0">
        <dgm:presLayoutVars>
          <dgm:dir/>
          <dgm:resizeHandles val="exact"/>
        </dgm:presLayoutVars>
      </dgm:prSet>
      <dgm:spPr/>
    </dgm:pt>
    <dgm:pt modelId="{71C1DFA8-F2C6-467F-8858-35A6782DB277}" type="pres">
      <dgm:prSet presAssocID="{FBC66087-EBB3-4853-B944-8EEDC482A660}" presName="container" presStyleCnt="0">
        <dgm:presLayoutVars>
          <dgm:dir/>
          <dgm:resizeHandles val="exact"/>
        </dgm:presLayoutVars>
      </dgm:prSet>
      <dgm:spPr/>
    </dgm:pt>
    <dgm:pt modelId="{206794FA-6D0A-4511-9A67-AE78B33E3677}" type="pres">
      <dgm:prSet presAssocID="{8AFEFB16-5ABC-486D-A59F-499488F53DC5}" presName="compNode" presStyleCnt="0"/>
      <dgm:spPr/>
    </dgm:pt>
    <dgm:pt modelId="{693CCA56-9CEE-4F9A-8698-115480E0BA6D}" type="pres">
      <dgm:prSet presAssocID="{8AFEFB16-5ABC-486D-A59F-499488F53DC5}" presName="iconBgRect" presStyleLbl="bgShp" presStyleIdx="0" presStyleCnt="6"/>
      <dgm:spPr/>
    </dgm:pt>
    <dgm:pt modelId="{70D31178-5B86-412C-A60D-C7254145D05D}" type="pres">
      <dgm:prSet presAssocID="{8AFEFB16-5ABC-486D-A59F-499488F53DC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BD2D18A-0019-4705-B106-B141DBA13B34}" type="pres">
      <dgm:prSet presAssocID="{8AFEFB16-5ABC-486D-A59F-499488F53DC5}" presName="spaceRect" presStyleCnt="0"/>
      <dgm:spPr/>
    </dgm:pt>
    <dgm:pt modelId="{916BF844-543B-47FE-A2C3-7AA4C4C5C396}" type="pres">
      <dgm:prSet presAssocID="{8AFEFB16-5ABC-486D-A59F-499488F53DC5}" presName="textRect" presStyleLbl="revTx" presStyleIdx="0" presStyleCnt="6">
        <dgm:presLayoutVars>
          <dgm:chMax val="1"/>
          <dgm:chPref val="1"/>
        </dgm:presLayoutVars>
      </dgm:prSet>
      <dgm:spPr/>
    </dgm:pt>
    <dgm:pt modelId="{0278898E-0BA6-4987-8125-59522CDFF4C1}" type="pres">
      <dgm:prSet presAssocID="{063C3E61-C2D5-4F07-A4DB-9E3C567EFC6A}" presName="sibTrans" presStyleLbl="sibTrans2D1" presStyleIdx="0" presStyleCnt="0"/>
      <dgm:spPr/>
    </dgm:pt>
    <dgm:pt modelId="{DB502B19-3385-40DD-8D05-5291FFD5CC78}" type="pres">
      <dgm:prSet presAssocID="{74E4A6CC-7B5F-4D57-9301-CB48CBE47988}" presName="compNode" presStyleCnt="0"/>
      <dgm:spPr/>
    </dgm:pt>
    <dgm:pt modelId="{2AE2B096-00F8-4A02-9A71-DF8B370A79BA}" type="pres">
      <dgm:prSet presAssocID="{74E4A6CC-7B5F-4D57-9301-CB48CBE47988}" presName="iconBgRect" presStyleLbl="bgShp" presStyleIdx="1" presStyleCnt="6"/>
      <dgm:spPr/>
    </dgm:pt>
    <dgm:pt modelId="{4BCD89E1-C20F-400E-839C-55E3F578B31C}" type="pres">
      <dgm:prSet presAssocID="{74E4A6CC-7B5F-4D57-9301-CB48CBE4798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2781EEF5-71A3-48ED-A405-4E9B6C904C9D}" type="pres">
      <dgm:prSet presAssocID="{74E4A6CC-7B5F-4D57-9301-CB48CBE47988}" presName="spaceRect" presStyleCnt="0"/>
      <dgm:spPr/>
    </dgm:pt>
    <dgm:pt modelId="{07C20775-5B0F-42BF-B676-50446D76C372}" type="pres">
      <dgm:prSet presAssocID="{74E4A6CC-7B5F-4D57-9301-CB48CBE47988}" presName="textRect" presStyleLbl="revTx" presStyleIdx="1" presStyleCnt="6">
        <dgm:presLayoutVars>
          <dgm:chMax val="1"/>
          <dgm:chPref val="1"/>
        </dgm:presLayoutVars>
      </dgm:prSet>
      <dgm:spPr/>
    </dgm:pt>
    <dgm:pt modelId="{11A62829-6EF5-4C85-8110-BF069530A15B}" type="pres">
      <dgm:prSet presAssocID="{94BB243E-78B4-4BC6-A4D3-AB664640B208}" presName="sibTrans" presStyleLbl="sibTrans2D1" presStyleIdx="0" presStyleCnt="0"/>
      <dgm:spPr/>
    </dgm:pt>
    <dgm:pt modelId="{136DDE0C-C294-4A1A-8DBF-59E8C8DC52D4}" type="pres">
      <dgm:prSet presAssocID="{CD0120F5-C41D-489D-AE42-C26361CF3E0D}" presName="compNode" presStyleCnt="0"/>
      <dgm:spPr/>
    </dgm:pt>
    <dgm:pt modelId="{0999973A-4909-42D1-B9EE-4436DDB6ACC8}" type="pres">
      <dgm:prSet presAssocID="{CD0120F5-C41D-489D-AE42-C26361CF3E0D}" presName="iconBgRect" presStyleLbl="bgShp" presStyleIdx="2" presStyleCnt="6"/>
      <dgm:spPr/>
    </dgm:pt>
    <dgm:pt modelId="{3AC4EF4E-A01E-4875-96C9-985116F733EB}" type="pres">
      <dgm:prSet presAssocID="{CD0120F5-C41D-489D-AE42-C26361CF3E0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6699A482-5ADA-4946-9A3F-F890A3FE556E}" type="pres">
      <dgm:prSet presAssocID="{CD0120F5-C41D-489D-AE42-C26361CF3E0D}" presName="spaceRect" presStyleCnt="0"/>
      <dgm:spPr/>
    </dgm:pt>
    <dgm:pt modelId="{D7834831-DBDB-470D-9FF1-DC327E43B5E0}" type="pres">
      <dgm:prSet presAssocID="{CD0120F5-C41D-489D-AE42-C26361CF3E0D}" presName="textRect" presStyleLbl="revTx" presStyleIdx="2" presStyleCnt="6">
        <dgm:presLayoutVars>
          <dgm:chMax val="1"/>
          <dgm:chPref val="1"/>
        </dgm:presLayoutVars>
      </dgm:prSet>
      <dgm:spPr/>
    </dgm:pt>
    <dgm:pt modelId="{0487137A-2C1F-4B2C-B331-74836F49C113}" type="pres">
      <dgm:prSet presAssocID="{9BB0AA65-7AB7-4C58-ACAD-E55EFD3798F2}" presName="sibTrans" presStyleLbl="sibTrans2D1" presStyleIdx="0" presStyleCnt="0"/>
      <dgm:spPr/>
    </dgm:pt>
    <dgm:pt modelId="{7C4055F6-C028-498E-B10A-CA6F8CC89596}" type="pres">
      <dgm:prSet presAssocID="{18A5E300-815D-4F8D-940D-37551B721A52}" presName="compNode" presStyleCnt="0"/>
      <dgm:spPr/>
    </dgm:pt>
    <dgm:pt modelId="{B3456774-B91C-459F-B6F2-480C9BC2916B}" type="pres">
      <dgm:prSet presAssocID="{18A5E300-815D-4F8D-940D-37551B721A52}" presName="iconBgRect" presStyleLbl="bgShp" presStyleIdx="3" presStyleCnt="6"/>
      <dgm:spPr/>
    </dgm:pt>
    <dgm:pt modelId="{BA72C802-3185-402A-8235-126D027671FB}" type="pres">
      <dgm:prSet presAssocID="{18A5E300-815D-4F8D-940D-37551B721A5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AB99BB0E-5FCE-4CEB-A22A-ED07E1853250}" type="pres">
      <dgm:prSet presAssocID="{18A5E300-815D-4F8D-940D-37551B721A52}" presName="spaceRect" presStyleCnt="0"/>
      <dgm:spPr/>
    </dgm:pt>
    <dgm:pt modelId="{F065FE94-ED9A-4B9C-8B00-C4452A425741}" type="pres">
      <dgm:prSet presAssocID="{18A5E300-815D-4F8D-940D-37551B721A52}" presName="textRect" presStyleLbl="revTx" presStyleIdx="3" presStyleCnt="6">
        <dgm:presLayoutVars>
          <dgm:chMax val="1"/>
          <dgm:chPref val="1"/>
        </dgm:presLayoutVars>
      </dgm:prSet>
      <dgm:spPr/>
    </dgm:pt>
    <dgm:pt modelId="{C7ED7F55-E0DC-43CB-ACBA-520ADF592A88}" type="pres">
      <dgm:prSet presAssocID="{28CFB900-3269-4FF8-A486-A4DAC31DEF0E}" presName="sibTrans" presStyleLbl="sibTrans2D1" presStyleIdx="0" presStyleCnt="0"/>
      <dgm:spPr/>
    </dgm:pt>
    <dgm:pt modelId="{9DA4FAA4-0ACF-49B3-B994-80255422FB73}" type="pres">
      <dgm:prSet presAssocID="{89EA7CD3-B859-4C15-AC43-31DFD5A48866}" presName="compNode" presStyleCnt="0"/>
      <dgm:spPr/>
    </dgm:pt>
    <dgm:pt modelId="{ED58DB5E-1139-4F66-AEC8-44C6A20BB902}" type="pres">
      <dgm:prSet presAssocID="{89EA7CD3-B859-4C15-AC43-31DFD5A48866}" presName="iconBgRect" presStyleLbl="bgShp" presStyleIdx="4" presStyleCnt="6"/>
      <dgm:spPr/>
    </dgm:pt>
    <dgm:pt modelId="{A7F8A959-E1E1-4780-BE0D-C9452FF0D704}" type="pres">
      <dgm:prSet presAssocID="{89EA7CD3-B859-4C15-AC43-31DFD5A4886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A2A5CCF5-A7DF-40E9-A74C-9CFD105C3EB4}" type="pres">
      <dgm:prSet presAssocID="{89EA7CD3-B859-4C15-AC43-31DFD5A48866}" presName="spaceRect" presStyleCnt="0"/>
      <dgm:spPr/>
    </dgm:pt>
    <dgm:pt modelId="{4537280F-187F-4112-B30A-00850067A1A8}" type="pres">
      <dgm:prSet presAssocID="{89EA7CD3-B859-4C15-AC43-31DFD5A48866}" presName="textRect" presStyleLbl="revTx" presStyleIdx="4" presStyleCnt="6">
        <dgm:presLayoutVars>
          <dgm:chMax val="1"/>
          <dgm:chPref val="1"/>
        </dgm:presLayoutVars>
      </dgm:prSet>
      <dgm:spPr/>
    </dgm:pt>
    <dgm:pt modelId="{55D53EC4-0978-4C2E-B88F-EFB5E6582724}" type="pres">
      <dgm:prSet presAssocID="{91E9B798-53AE-49C4-BF55-7C0F1EBF71E0}" presName="sibTrans" presStyleLbl="sibTrans2D1" presStyleIdx="0" presStyleCnt="0"/>
      <dgm:spPr/>
    </dgm:pt>
    <dgm:pt modelId="{B1E8A6A0-8C58-434F-98C6-DDFF070D46B0}" type="pres">
      <dgm:prSet presAssocID="{0AB2061C-0850-4228-A354-9B8229A421F4}" presName="compNode" presStyleCnt="0"/>
      <dgm:spPr/>
    </dgm:pt>
    <dgm:pt modelId="{FF4CD9FB-53AE-47C9-AE07-4E33BA547427}" type="pres">
      <dgm:prSet presAssocID="{0AB2061C-0850-4228-A354-9B8229A421F4}" presName="iconBgRect" presStyleLbl="bgShp" presStyleIdx="5" presStyleCnt="6"/>
      <dgm:spPr/>
    </dgm:pt>
    <dgm:pt modelId="{3EB2F42F-9D86-444F-B458-3AC9A18203A5}" type="pres">
      <dgm:prSet presAssocID="{0AB2061C-0850-4228-A354-9B8229A421F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D81EF4CE-6487-4DA7-9BCA-FB2C15127B76}" type="pres">
      <dgm:prSet presAssocID="{0AB2061C-0850-4228-A354-9B8229A421F4}" presName="spaceRect" presStyleCnt="0"/>
      <dgm:spPr/>
    </dgm:pt>
    <dgm:pt modelId="{2742914B-A2A0-4F40-BD50-ABFDC7AEEB1A}" type="pres">
      <dgm:prSet presAssocID="{0AB2061C-0850-4228-A354-9B8229A421F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E56A904-3BFA-4EBB-87EB-A3E6CF699ACE}" type="presOf" srcId="{91E9B798-53AE-49C4-BF55-7C0F1EBF71E0}" destId="{55D53EC4-0978-4C2E-B88F-EFB5E6582724}" srcOrd="0" destOrd="0" presId="urn:microsoft.com/office/officeart/2018/2/layout/IconCircleList"/>
    <dgm:cxn modelId="{31FCE119-9523-436D-BE9A-38D7894A247C}" srcId="{FBC66087-EBB3-4853-B944-8EEDC482A660}" destId="{18A5E300-815D-4F8D-940D-37551B721A52}" srcOrd="3" destOrd="0" parTransId="{C0271AC3-E0C7-46C8-BD8F-464939FBA367}" sibTransId="{28CFB900-3269-4FF8-A486-A4DAC31DEF0E}"/>
    <dgm:cxn modelId="{75AB2C2A-7458-41E2-93A2-6BE593A14738}" type="presOf" srcId="{8AFEFB16-5ABC-486D-A59F-499488F53DC5}" destId="{916BF844-543B-47FE-A2C3-7AA4C4C5C396}" srcOrd="0" destOrd="0" presId="urn:microsoft.com/office/officeart/2018/2/layout/IconCircleList"/>
    <dgm:cxn modelId="{AF3CE82B-05B8-46E9-89BA-983547CF8396}" type="presOf" srcId="{28CFB900-3269-4FF8-A486-A4DAC31DEF0E}" destId="{C7ED7F55-E0DC-43CB-ACBA-520ADF592A88}" srcOrd="0" destOrd="0" presId="urn:microsoft.com/office/officeart/2018/2/layout/IconCircleList"/>
    <dgm:cxn modelId="{4C775041-5FD3-4364-918A-86DD6DD9FE1A}" srcId="{FBC66087-EBB3-4853-B944-8EEDC482A660}" destId="{8AFEFB16-5ABC-486D-A59F-499488F53DC5}" srcOrd="0" destOrd="0" parTransId="{E13A9B30-EF80-4285-A40D-DF09A4FB8155}" sibTransId="{063C3E61-C2D5-4F07-A4DB-9E3C567EFC6A}"/>
    <dgm:cxn modelId="{AAFA8264-29B3-4875-86DF-4380E30709EB}" type="presOf" srcId="{063C3E61-C2D5-4F07-A4DB-9E3C567EFC6A}" destId="{0278898E-0BA6-4987-8125-59522CDFF4C1}" srcOrd="0" destOrd="0" presId="urn:microsoft.com/office/officeart/2018/2/layout/IconCircleList"/>
    <dgm:cxn modelId="{3DA1E66A-F439-4B8A-AC2D-6818B5B31E88}" type="presOf" srcId="{9BB0AA65-7AB7-4C58-ACAD-E55EFD3798F2}" destId="{0487137A-2C1F-4B2C-B331-74836F49C113}" srcOrd="0" destOrd="0" presId="urn:microsoft.com/office/officeart/2018/2/layout/IconCircleList"/>
    <dgm:cxn modelId="{64F69551-F246-4BC4-9BAF-3F571B360F45}" type="presOf" srcId="{0AB2061C-0850-4228-A354-9B8229A421F4}" destId="{2742914B-A2A0-4F40-BD50-ABFDC7AEEB1A}" srcOrd="0" destOrd="0" presId="urn:microsoft.com/office/officeart/2018/2/layout/IconCircleList"/>
    <dgm:cxn modelId="{19924B54-D92C-49F2-BDD0-BE7889390463}" type="presOf" srcId="{18A5E300-815D-4F8D-940D-37551B721A52}" destId="{F065FE94-ED9A-4B9C-8B00-C4452A425741}" srcOrd="0" destOrd="0" presId="urn:microsoft.com/office/officeart/2018/2/layout/IconCircleList"/>
    <dgm:cxn modelId="{E5AA2977-102F-4F47-9FE2-DC599F709212}" type="presOf" srcId="{CD0120F5-C41D-489D-AE42-C26361CF3E0D}" destId="{D7834831-DBDB-470D-9FF1-DC327E43B5E0}" srcOrd="0" destOrd="0" presId="urn:microsoft.com/office/officeart/2018/2/layout/IconCircleList"/>
    <dgm:cxn modelId="{AF0D2587-294D-4EF6-BEBA-B9CC0819E16A}" srcId="{FBC66087-EBB3-4853-B944-8EEDC482A660}" destId="{74E4A6CC-7B5F-4D57-9301-CB48CBE47988}" srcOrd="1" destOrd="0" parTransId="{A7D8F571-6BF5-43FB-9E86-6421B7A532DF}" sibTransId="{94BB243E-78B4-4BC6-A4D3-AB664640B208}"/>
    <dgm:cxn modelId="{EADCFF89-2484-48A0-A63C-25DB3C64C805}" type="presOf" srcId="{94BB243E-78B4-4BC6-A4D3-AB664640B208}" destId="{11A62829-6EF5-4C85-8110-BF069530A15B}" srcOrd="0" destOrd="0" presId="urn:microsoft.com/office/officeart/2018/2/layout/IconCircleList"/>
    <dgm:cxn modelId="{CED6A09E-AF89-483F-A52A-7353E57D0DE4}" srcId="{FBC66087-EBB3-4853-B944-8EEDC482A660}" destId="{89EA7CD3-B859-4C15-AC43-31DFD5A48866}" srcOrd="4" destOrd="0" parTransId="{5D9E6A56-B521-463A-9E47-1CB8F6BCA7CF}" sibTransId="{91E9B798-53AE-49C4-BF55-7C0F1EBF71E0}"/>
    <dgm:cxn modelId="{1B9BFEB0-94E9-4FBE-8C8B-03780BB4C914}" type="presOf" srcId="{74E4A6CC-7B5F-4D57-9301-CB48CBE47988}" destId="{07C20775-5B0F-42BF-B676-50446D76C372}" srcOrd="0" destOrd="0" presId="urn:microsoft.com/office/officeart/2018/2/layout/IconCircleList"/>
    <dgm:cxn modelId="{F70AC0C1-D0B8-42DB-BC33-240EE244E71D}" type="presOf" srcId="{FBC66087-EBB3-4853-B944-8EEDC482A660}" destId="{7A1E6C12-8E28-40F0-B32B-366CD8613040}" srcOrd="0" destOrd="0" presId="urn:microsoft.com/office/officeart/2018/2/layout/IconCircleList"/>
    <dgm:cxn modelId="{8F4B44DD-605B-4762-BCC6-01EBCEBA5DFD}" type="presOf" srcId="{89EA7CD3-B859-4C15-AC43-31DFD5A48866}" destId="{4537280F-187F-4112-B30A-00850067A1A8}" srcOrd="0" destOrd="0" presId="urn:microsoft.com/office/officeart/2018/2/layout/IconCircleList"/>
    <dgm:cxn modelId="{BE7500E3-53DB-4A74-B06C-CB2FDFF4CF25}" srcId="{FBC66087-EBB3-4853-B944-8EEDC482A660}" destId="{CD0120F5-C41D-489D-AE42-C26361CF3E0D}" srcOrd="2" destOrd="0" parTransId="{FD052FCC-70E3-44E9-AA1C-6BD166EA89E3}" sibTransId="{9BB0AA65-7AB7-4C58-ACAD-E55EFD3798F2}"/>
    <dgm:cxn modelId="{CB630DFF-7E31-4EF7-AFBC-221A5F179503}" srcId="{FBC66087-EBB3-4853-B944-8EEDC482A660}" destId="{0AB2061C-0850-4228-A354-9B8229A421F4}" srcOrd="5" destOrd="0" parTransId="{42CB2EEA-3206-4791-9125-A4B38621EC34}" sibTransId="{593A470E-76E5-4AD4-8904-DF32DA3276EC}"/>
    <dgm:cxn modelId="{4AF1B402-8C32-4FAB-8B74-4955DB408AAE}" type="presParOf" srcId="{7A1E6C12-8E28-40F0-B32B-366CD8613040}" destId="{71C1DFA8-F2C6-467F-8858-35A6782DB277}" srcOrd="0" destOrd="0" presId="urn:microsoft.com/office/officeart/2018/2/layout/IconCircleList"/>
    <dgm:cxn modelId="{B9FDAABA-FF78-464D-BA9E-E195DEC15386}" type="presParOf" srcId="{71C1DFA8-F2C6-467F-8858-35A6782DB277}" destId="{206794FA-6D0A-4511-9A67-AE78B33E3677}" srcOrd="0" destOrd="0" presId="urn:microsoft.com/office/officeart/2018/2/layout/IconCircleList"/>
    <dgm:cxn modelId="{6E8FF7A3-791B-48AF-86D4-67BFE868E188}" type="presParOf" srcId="{206794FA-6D0A-4511-9A67-AE78B33E3677}" destId="{693CCA56-9CEE-4F9A-8698-115480E0BA6D}" srcOrd="0" destOrd="0" presId="urn:microsoft.com/office/officeart/2018/2/layout/IconCircleList"/>
    <dgm:cxn modelId="{1EA63421-FD13-4AA4-A955-AF992E908F5F}" type="presParOf" srcId="{206794FA-6D0A-4511-9A67-AE78B33E3677}" destId="{70D31178-5B86-412C-A60D-C7254145D05D}" srcOrd="1" destOrd="0" presId="urn:microsoft.com/office/officeart/2018/2/layout/IconCircleList"/>
    <dgm:cxn modelId="{010475AA-55F3-4CEF-9D12-5E5A57DB8F07}" type="presParOf" srcId="{206794FA-6D0A-4511-9A67-AE78B33E3677}" destId="{ABD2D18A-0019-4705-B106-B141DBA13B34}" srcOrd="2" destOrd="0" presId="urn:microsoft.com/office/officeart/2018/2/layout/IconCircleList"/>
    <dgm:cxn modelId="{50E6E4F6-F32F-4D5F-B426-207167ED22B3}" type="presParOf" srcId="{206794FA-6D0A-4511-9A67-AE78B33E3677}" destId="{916BF844-543B-47FE-A2C3-7AA4C4C5C396}" srcOrd="3" destOrd="0" presId="urn:microsoft.com/office/officeart/2018/2/layout/IconCircleList"/>
    <dgm:cxn modelId="{A11C9026-875A-4645-B0F6-8AFE95480C1F}" type="presParOf" srcId="{71C1DFA8-F2C6-467F-8858-35A6782DB277}" destId="{0278898E-0BA6-4987-8125-59522CDFF4C1}" srcOrd="1" destOrd="0" presId="urn:microsoft.com/office/officeart/2018/2/layout/IconCircleList"/>
    <dgm:cxn modelId="{6C0FB836-1228-4865-ABDF-949AA3268FF4}" type="presParOf" srcId="{71C1DFA8-F2C6-467F-8858-35A6782DB277}" destId="{DB502B19-3385-40DD-8D05-5291FFD5CC78}" srcOrd="2" destOrd="0" presId="urn:microsoft.com/office/officeart/2018/2/layout/IconCircleList"/>
    <dgm:cxn modelId="{F773D4B9-6A94-4922-AAC3-AE620B2B11C2}" type="presParOf" srcId="{DB502B19-3385-40DD-8D05-5291FFD5CC78}" destId="{2AE2B096-00F8-4A02-9A71-DF8B370A79BA}" srcOrd="0" destOrd="0" presId="urn:microsoft.com/office/officeart/2018/2/layout/IconCircleList"/>
    <dgm:cxn modelId="{C942B416-1B80-4D5D-A3C0-17291165D105}" type="presParOf" srcId="{DB502B19-3385-40DD-8D05-5291FFD5CC78}" destId="{4BCD89E1-C20F-400E-839C-55E3F578B31C}" srcOrd="1" destOrd="0" presId="urn:microsoft.com/office/officeart/2018/2/layout/IconCircleList"/>
    <dgm:cxn modelId="{42B5A0CD-D039-4FF1-8880-A0744668F4E9}" type="presParOf" srcId="{DB502B19-3385-40DD-8D05-5291FFD5CC78}" destId="{2781EEF5-71A3-48ED-A405-4E9B6C904C9D}" srcOrd="2" destOrd="0" presId="urn:microsoft.com/office/officeart/2018/2/layout/IconCircleList"/>
    <dgm:cxn modelId="{56F4A221-6397-4DC6-A166-D4A64B2A9A8E}" type="presParOf" srcId="{DB502B19-3385-40DD-8D05-5291FFD5CC78}" destId="{07C20775-5B0F-42BF-B676-50446D76C372}" srcOrd="3" destOrd="0" presId="urn:microsoft.com/office/officeart/2018/2/layout/IconCircleList"/>
    <dgm:cxn modelId="{A31E8F95-A9FB-4115-B7EA-925A823FCE20}" type="presParOf" srcId="{71C1DFA8-F2C6-467F-8858-35A6782DB277}" destId="{11A62829-6EF5-4C85-8110-BF069530A15B}" srcOrd="3" destOrd="0" presId="urn:microsoft.com/office/officeart/2018/2/layout/IconCircleList"/>
    <dgm:cxn modelId="{E043518A-5786-49DD-B7FA-52B1A62B3CAF}" type="presParOf" srcId="{71C1DFA8-F2C6-467F-8858-35A6782DB277}" destId="{136DDE0C-C294-4A1A-8DBF-59E8C8DC52D4}" srcOrd="4" destOrd="0" presId="urn:microsoft.com/office/officeart/2018/2/layout/IconCircleList"/>
    <dgm:cxn modelId="{F5ABA3DD-F283-4090-9C1B-35463FCE30F0}" type="presParOf" srcId="{136DDE0C-C294-4A1A-8DBF-59E8C8DC52D4}" destId="{0999973A-4909-42D1-B9EE-4436DDB6ACC8}" srcOrd="0" destOrd="0" presId="urn:microsoft.com/office/officeart/2018/2/layout/IconCircleList"/>
    <dgm:cxn modelId="{7F2E083A-93CD-49A0-B6DF-CCB5BB6034B5}" type="presParOf" srcId="{136DDE0C-C294-4A1A-8DBF-59E8C8DC52D4}" destId="{3AC4EF4E-A01E-4875-96C9-985116F733EB}" srcOrd="1" destOrd="0" presId="urn:microsoft.com/office/officeart/2018/2/layout/IconCircleList"/>
    <dgm:cxn modelId="{CDDFAD76-B5E6-456C-9BFA-429DADD4FFBB}" type="presParOf" srcId="{136DDE0C-C294-4A1A-8DBF-59E8C8DC52D4}" destId="{6699A482-5ADA-4946-9A3F-F890A3FE556E}" srcOrd="2" destOrd="0" presId="urn:microsoft.com/office/officeart/2018/2/layout/IconCircleList"/>
    <dgm:cxn modelId="{B1816D5C-790B-4EC7-9BEE-4C2A92E3CBB0}" type="presParOf" srcId="{136DDE0C-C294-4A1A-8DBF-59E8C8DC52D4}" destId="{D7834831-DBDB-470D-9FF1-DC327E43B5E0}" srcOrd="3" destOrd="0" presId="urn:microsoft.com/office/officeart/2018/2/layout/IconCircleList"/>
    <dgm:cxn modelId="{FA612E0E-41C8-4C33-89BE-BB760314E70F}" type="presParOf" srcId="{71C1DFA8-F2C6-467F-8858-35A6782DB277}" destId="{0487137A-2C1F-4B2C-B331-74836F49C113}" srcOrd="5" destOrd="0" presId="urn:microsoft.com/office/officeart/2018/2/layout/IconCircleList"/>
    <dgm:cxn modelId="{99D5D09D-D735-41F5-93E3-3C9EFA31F1CE}" type="presParOf" srcId="{71C1DFA8-F2C6-467F-8858-35A6782DB277}" destId="{7C4055F6-C028-498E-B10A-CA6F8CC89596}" srcOrd="6" destOrd="0" presId="urn:microsoft.com/office/officeart/2018/2/layout/IconCircleList"/>
    <dgm:cxn modelId="{2ED44800-8FCA-499B-B716-98B3EBC17D0E}" type="presParOf" srcId="{7C4055F6-C028-498E-B10A-CA6F8CC89596}" destId="{B3456774-B91C-459F-B6F2-480C9BC2916B}" srcOrd="0" destOrd="0" presId="urn:microsoft.com/office/officeart/2018/2/layout/IconCircleList"/>
    <dgm:cxn modelId="{ED8554D4-E4D9-4F4D-8A9C-EE34AB5355F7}" type="presParOf" srcId="{7C4055F6-C028-498E-B10A-CA6F8CC89596}" destId="{BA72C802-3185-402A-8235-126D027671FB}" srcOrd="1" destOrd="0" presId="urn:microsoft.com/office/officeart/2018/2/layout/IconCircleList"/>
    <dgm:cxn modelId="{6148F2B4-A708-405F-B030-E95EA2022207}" type="presParOf" srcId="{7C4055F6-C028-498E-B10A-CA6F8CC89596}" destId="{AB99BB0E-5FCE-4CEB-A22A-ED07E1853250}" srcOrd="2" destOrd="0" presId="urn:microsoft.com/office/officeart/2018/2/layout/IconCircleList"/>
    <dgm:cxn modelId="{221AAB50-082F-4505-A573-0AE4C5E4DC3A}" type="presParOf" srcId="{7C4055F6-C028-498E-B10A-CA6F8CC89596}" destId="{F065FE94-ED9A-4B9C-8B00-C4452A425741}" srcOrd="3" destOrd="0" presId="urn:microsoft.com/office/officeart/2018/2/layout/IconCircleList"/>
    <dgm:cxn modelId="{56EE8F84-F38B-4544-A2F2-BD36A77A4731}" type="presParOf" srcId="{71C1DFA8-F2C6-467F-8858-35A6782DB277}" destId="{C7ED7F55-E0DC-43CB-ACBA-520ADF592A88}" srcOrd="7" destOrd="0" presId="urn:microsoft.com/office/officeart/2018/2/layout/IconCircleList"/>
    <dgm:cxn modelId="{3DA83DB1-CEF0-4592-B648-18629B8F6215}" type="presParOf" srcId="{71C1DFA8-F2C6-467F-8858-35A6782DB277}" destId="{9DA4FAA4-0ACF-49B3-B994-80255422FB73}" srcOrd="8" destOrd="0" presId="urn:microsoft.com/office/officeart/2018/2/layout/IconCircleList"/>
    <dgm:cxn modelId="{063FB9B1-A04D-4E3D-A97A-0D3DFD3411CC}" type="presParOf" srcId="{9DA4FAA4-0ACF-49B3-B994-80255422FB73}" destId="{ED58DB5E-1139-4F66-AEC8-44C6A20BB902}" srcOrd="0" destOrd="0" presId="urn:microsoft.com/office/officeart/2018/2/layout/IconCircleList"/>
    <dgm:cxn modelId="{B6F787FF-CC9C-45AA-8A9D-61F7636CA95A}" type="presParOf" srcId="{9DA4FAA4-0ACF-49B3-B994-80255422FB73}" destId="{A7F8A959-E1E1-4780-BE0D-C9452FF0D704}" srcOrd="1" destOrd="0" presId="urn:microsoft.com/office/officeart/2018/2/layout/IconCircleList"/>
    <dgm:cxn modelId="{D65DA739-AD2D-4524-BD7D-F78854EB8991}" type="presParOf" srcId="{9DA4FAA4-0ACF-49B3-B994-80255422FB73}" destId="{A2A5CCF5-A7DF-40E9-A74C-9CFD105C3EB4}" srcOrd="2" destOrd="0" presId="urn:microsoft.com/office/officeart/2018/2/layout/IconCircleList"/>
    <dgm:cxn modelId="{A6CDC36C-EDA5-47DD-B23F-2361F9C2807A}" type="presParOf" srcId="{9DA4FAA4-0ACF-49B3-B994-80255422FB73}" destId="{4537280F-187F-4112-B30A-00850067A1A8}" srcOrd="3" destOrd="0" presId="urn:microsoft.com/office/officeart/2018/2/layout/IconCircleList"/>
    <dgm:cxn modelId="{8F5A0DFC-108D-4237-A1D6-F7446A1B9E56}" type="presParOf" srcId="{71C1DFA8-F2C6-467F-8858-35A6782DB277}" destId="{55D53EC4-0978-4C2E-B88F-EFB5E6582724}" srcOrd="9" destOrd="0" presId="urn:microsoft.com/office/officeart/2018/2/layout/IconCircleList"/>
    <dgm:cxn modelId="{7CD6DE83-D195-4B7F-949D-24B63A7B4F46}" type="presParOf" srcId="{71C1DFA8-F2C6-467F-8858-35A6782DB277}" destId="{B1E8A6A0-8C58-434F-98C6-DDFF070D46B0}" srcOrd="10" destOrd="0" presId="urn:microsoft.com/office/officeart/2018/2/layout/IconCircleList"/>
    <dgm:cxn modelId="{70FE4254-9982-4120-BD2D-D4BDC09A1856}" type="presParOf" srcId="{B1E8A6A0-8C58-434F-98C6-DDFF070D46B0}" destId="{FF4CD9FB-53AE-47C9-AE07-4E33BA547427}" srcOrd="0" destOrd="0" presId="urn:microsoft.com/office/officeart/2018/2/layout/IconCircleList"/>
    <dgm:cxn modelId="{8E50265B-6B61-44E8-879C-CA9F3B8F078F}" type="presParOf" srcId="{B1E8A6A0-8C58-434F-98C6-DDFF070D46B0}" destId="{3EB2F42F-9D86-444F-B458-3AC9A18203A5}" srcOrd="1" destOrd="0" presId="urn:microsoft.com/office/officeart/2018/2/layout/IconCircleList"/>
    <dgm:cxn modelId="{39220917-5789-47AD-AA0B-BFDEE78112CB}" type="presParOf" srcId="{B1E8A6A0-8C58-434F-98C6-DDFF070D46B0}" destId="{D81EF4CE-6487-4DA7-9BCA-FB2C15127B76}" srcOrd="2" destOrd="0" presId="urn:microsoft.com/office/officeart/2018/2/layout/IconCircleList"/>
    <dgm:cxn modelId="{3502F1A1-429A-4841-A38A-31BE992DD7FB}" type="presParOf" srcId="{B1E8A6A0-8C58-434F-98C6-DDFF070D46B0}" destId="{2742914B-A2A0-4F40-BD50-ABFDC7AEEB1A}" srcOrd="3" destOrd="0" presId="urn:microsoft.com/office/officeart/2018/2/layout/IconCircleList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075CADE-3D33-4036-AF54-73C2C931E1FB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A77EF562-689F-43B8-802D-9B4C2F595107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MEJOR CALIDAD DE VIDA</a:t>
          </a:r>
        </a:p>
      </dgm:t>
    </dgm:pt>
    <dgm:pt modelId="{53B1D951-C63D-4A21-BD46-5A56AE71E503}" type="parTrans" cxnId="{6E3E1D2F-E61C-459A-AC33-5487EA2C524B}">
      <dgm:prSet/>
      <dgm:spPr/>
      <dgm:t>
        <a:bodyPr/>
        <a:lstStyle/>
        <a:p>
          <a:endParaRPr lang="es-CO"/>
        </a:p>
      </dgm:t>
    </dgm:pt>
    <dgm:pt modelId="{191B8D98-9611-4116-B4AB-49834E0B3A26}" type="sibTrans" cxnId="{6E3E1D2F-E61C-459A-AC33-5487EA2C524B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AC5F418D-80EF-469E-A4B1-89646E520959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RECONOCER EL SUFRIMIENTO DEL OTRO</a:t>
          </a:r>
        </a:p>
      </dgm:t>
    </dgm:pt>
    <dgm:pt modelId="{61C4748A-12A6-4003-8EC5-16BA4F10BE76}" type="parTrans" cxnId="{0F8BB17F-2D65-4D80-8D29-1EC2F9D5BCBF}">
      <dgm:prSet/>
      <dgm:spPr/>
      <dgm:t>
        <a:bodyPr/>
        <a:lstStyle/>
        <a:p>
          <a:endParaRPr lang="es-CO"/>
        </a:p>
      </dgm:t>
    </dgm:pt>
    <dgm:pt modelId="{59E507E6-73D2-4D2D-B6E5-17223FB3532F}" type="sibTrans" cxnId="{0F8BB17F-2D65-4D80-8D29-1EC2F9D5BCBF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5018EBCC-39C1-47D6-943A-716117BAF822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CONSTRUCCIÓN DE UNA SOCIEDAD DEMOCRÁTICA</a:t>
          </a:r>
        </a:p>
      </dgm:t>
    </dgm:pt>
    <dgm:pt modelId="{2872B12C-2A4E-4A66-B085-B1B0A7555E65}" type="parTrans" cxnId="{DF5E8A98-DA15-4648-9E51-6D5C579CBB59}">
      <dgm:prSet/>
      <dgm:spPr/>
      <dgm:t>
        <a:bodyPr/>
        <a:lstStyle/>
        <a:p>
          <a:endParaRPr lang="es-CO"/>
        </a:p>
      </dgm:t>
    </dgm:pt>
    <dgm:pt modelId="{DEF8B293-5D17-45C7-B15E-6FE1425BE70B}" type="sibTrans" cxnId="{DF5E8A98-DA15-4648-9E51-6D5C579CBB59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95420852-1BE0-45A9-AF58-D73474526A52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DISMINUCIÓN CRIMINALIDAD</a:t>
          </a:r>
        </a:p>
      </dgm:t>
    </dgm:pt>
    <dgm:pt modelId="{700091B1-8210-4154-8943-54195B462FA7}" type="parTrans" cxnId="{31E1B91F-6DC1-495C-8FCC-A663DD50D524}">
      <dgm:prSet/>
      <dgm:spPr/>
      <dgm:t>
        <a:bodyPr/>
        <a:lstStyle/>
        <a:p>
          <a:endParaRPr lang="es-CO"/>
        </a:p>
      </dgm:t>
    </dgm:pt>
    <dgm:pt modelId="{AFA41634-015A-4147-98D9-1ED85B5F2C37}" type="sibTrans" cxnId="{31E1B91F-6DC1-495C-8FCC-A663DD50D524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27BA0E71-497D-45F6-BFC6-7A91E5E7A069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VIDA DIGNA / LIBERTAD</a:t>
          </a:r>
        </a:p>
      </dgm:t>
    </dgm:pt>
    <dgm:pt modelId="{23D82FA6-1B4F-4975-9A7E-128ED79DA0EC}" type="parTrans" cxnId="{37A8C616-118C-4D32-B94C-C2FBDC2FC2BD}">
      <dgm:prSet/>
      <dgm:spPr/>
      <dgm:t>
        <a:bodyPr/>
        <a:lstStyle/>
        <a:p>
          <a:endParaRPr lang="es-CO"/>
        </a:p>
      </dgm:t>
    </dgm:pt>
    <dgm:pt modelId="{C7582A1A-4D46-451C-916D-2B78FFF5A869}" type="sibTrans" cxnId="{37A8C616-118C-4D32-B94C-C2FBDC2FC2BD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BDB65F0E-EBFE-434D-BA2C-196315FD218B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EQUIDAD Y JUSTICIA SOCIAL</a:t>
          </a:r>
        </a:p>
      </dgm:t>
    </dgm:pt>
    <dgm:pt modelId="{80A6457B-BAE6-4A51-8F05-B0DF52259867}" type="parTrans" cxnId="{6BEAD26B-8187-4EFE-B3BA-203011ED247E}">
      <dgm:prSet/>
      <dgm:spPr/>
      <dgm:t>
        <a:bodyPr/>
        <a:lstStyle/>
        <a:p>
          <a:endParaRPr lang="es-CO"/>
        </a:p>
      </dgm:t>
    </dgm:pt>
    <dgm:pt modelId="{D327C9CF-22DF-4D46-8C59-6B3B349BCC07}" type="sibTrans" cxnId="{6BEAD26B-8187-4EFE-B3BA-203011ED247E}">
      <dgm:prSet/>
      <dgm:spPr/>
      <dgm:t>
        <a:bodyPr/>
        <a:lstStyle/>
        <a:p>
          <a:endParaRPr lang="es-CO"/>
        </a:p>
      </dgm:t>
    </dgm:pt>
    <dgm:pt modelId="{BB9C90DD-C4CA-487C-9830-DC04ECFD1725}" type="pres">
      <dgm:prSet presAssocID="{B075CADE-3D33-4036-AF54-73C2C931E1FB}" presName="root" presStyleCnt="0">
        <dgm:presLayoutVars>
          <dgm:dir/>
          <dgm:resizeHandles val="exact"/>
        </dgm:presLayoutVars>
      </dgm:prSet>
      <dgm:spPr/>
    </dgm:pt>
    <dgm:pt modelId="{5EA50387-198B-40D2-9DE5-DDE4AB4E5311}" type="pres">
      <dgm:prSet presAssocID="{B075CADE-3D33-4036-AF54-73C2C931E1FB}" presName="container" presStyleCnt="0">
        <dgm:presLayoutVars>
          <dgm:dir/>
          <dgm:resizeHandles val="exact"/>
        </dgm:presLayoutVars>
      </dgm:prSet>
      <dgm:spPr/>
    </dgm:pt>
    <dgm:pt modelId="{F4B48393-6D60-412F-BB9C-206194336F18}" type="pres">
      <dgm:prSet presAssocID="{A77EF562-689F-43B8-802D-9B4C2F595107}" presName="compNode" presStyleCnt="0"/>
      <dgm:spPr/>
    </dgm:pt>
    <dgm:pt modelId="{60B3AE7E-B851-492F-8946-DBC51092C7C4}" type="pres">
      <dgm:prSet presAssocID="{A77EF562-689F-43B8-802D-9B4C2F595107}" presName="iconBgRect" presStyleLbl="bgShp" presStyleIdx="0" presStyleCnt="6"/>
      <dgm:spPr/>
    </dgm:pt>
    <dgm:pt modelId="{BC1088A9-E81F-4B2D-BED6-80D76BA90A88}" type="pres">
      <dgm:prSet presAssocID="{A77EF562-689F-43B8-802D-9B4C2F59510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235E4F20-D62F-455F-96A1-9558C9533B41}" type="pres">
      <dgm:prSet presAssocID="{A77EF562-689F-43B8-802D-9B4C2F595107}" presName="spaceRect" presStyleCnt="0"/>
      <dgm:spPr/>
    </dgm:pt>
    <dgm:pt modelId="{194ACE11-45E9-424F-92A7-81866FF15892}" type="pres">
      <dgm:prSet presAssocID="{A77EF562-689F-43B8-802D-9B4C2F595107}" presName="textRect" presStyleLbl="revTx" presStyleIdx="0" presStyleCnt="6">
        <dgm:presLayoutVars>
          <dgm:chMax val="1"/>
          <dgm:chPref val="1"/>
        </dgm:presLayoutVars>
      </dgm:prSet>
      <dgm:spPr/>
    </dgm:pt>
    <dgm:pt modelId="{12B9EEA5-724F-4592-95FE-42E78E9B2247}" type="pres">
      <dgm:prSet presAssocID="{191B8D98-9611-4116-B4AB-49834E0B3A26}" presName="sibTrans" presStyleLbl="sibTrans2D1" presStyleIdx="0" presStyleCnt="0"/>
      <dgm:spPr/>
    </dgm:pt>
    <dgm:pt modelId="{3D3B291A-BBE2-4CF1-BC99-3C780E06F34A}" type="pres">
      <dgm:prSet presAssocID="{AC5F418D-80EF-469E-A4B1-89646E520959}" presName="compNode" presStyleCnt="0"/>
      <dgm:spPr/>
    </dgm:pt>
    <dgm:pt modelId="{9883F70C-463F-4889-BD17-4B4F3A6CC84D}" type="pres">
      <dgm:prSet presAssocID="{AC5F418D-80EF-469E-A4B1-89646E520959}" presName="iconBgRect" presStyleLbl="bgShp" presStyleIdx="1" presStyleCnt="6"/>
      <dgm:spPr/>
    </dgm:pt>
    <dgm:pt modelId="{32F0EDB7-2414-4F09-AC00-90865F420DCF}" type="pres">
      <dgm:prSet presAssocID="{AC5F418D-80EF-469E-A4B1-89646E52095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775ADC4D-8865-4BAA-A9FA-9F6094A6D740}" type="pres">
      <dgm:prSet presAssocID="{AC5F418D-80EF-469E-A4B1-89646E520959}" presName="spaceRect" presStyleCnt="0"/>
      <dgm:spPr/>
    </dgm:pt>
    <dgm:pt modelId="{D9A37105-21FB-4C45-832B-9D65B9F3AA38}" type="pres">
      <dgm:prSet presAssocID="{AC5F418D-80EF-469E-A4B1-89646E520959}" presName="textRect" presStyleLbl="revTx" presStyleIdx="1" presStyleCnt="6">
        <dgm:presLayoutVars>
          <dgm:chMax val="1"/>
          <dgm:chPref val="1"/>
        </dgm:presLayoutVars>
      </dgm:prSet>
      <dgm:spPr/>
    </dgm:pt>
    <dgm:pt modelId="{426D446E-8B97-4722-8F1A-B12B8D0E5D68}" type="pres">
      <dgm:prSet presAssocID="{59E507E6-73D2-4D2D-B6E5-17223FB3532F}" presName="sibTrans" presStyleLbl="sibTrans2D1" presStyleIdx="0" presStyleCnt="0"/>
      <dgm:spPr/>
    </dgm:pt>
    <dgm:pt modelId="{485819D6-831D-4B78-8B86-6BE944ACDEA3}" type="pres">
      <dgm:prSet presAssocID="{5018EBCC-39C1-47D6-943A-716117BAF822}" presName="compNode" presStyleCnt="0"/>
      <dgm:spPr/>
    </dgm:pt>
    <dgm:pt modelId="{26646B4B-99BA-48AF-B763-869D0A49FE66}" type="pres">
      <dgm:prSet presAssocID="{5018EBCC-39C1-47D6-943A-716117BAF822}" presName="iconBgRect" presStyleLbl="bgShp" presStyleIdx="2" presStyleCnt="6"/>
      <dgm:spPr/>
    </dgm:pt>
    <dgm:pt modelId="{A7FBD1CF-0DB5-47FC-99DB-495559B39838}" type="pres">
      <dgm:prSet presAssocID="{5018EBCC-39C1-47D6-943A-716117BAF82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18B14EF0-7ECB-46EC-9DC8-96B6163D2BFE}" type="pres">
      <dgm:prSet presAssocID="{5018EBCC-39C1-47D6-943A-716117BAF822}" presName="spaceRect" presStyleCnt="0"/>
      <dgm:spPr/>
    </dgm:pt>
    <dgm:pt modelId="{855B7DAA-40AC-4451-AE32-7054E4D0F625}" type="pres">
      <dgm:prSet presAssocID="{5018EBCC-39C1-47D6-943A-716117BAF822}" presName="textRect" presStyleLbl="revTx" presStyleIdx="2" presStyleCnt="6">
        <dgm:presLayoutVars>
          <dgm:chMax val="1"/>
          <dgm:chPref val="1"/>
        </dgm:presLayoutVars>
      </dgm:prSet>
      <dgm:spPr/>
    </dgm:pt>
    <dgm:pt modelId="{19FB83E3-D088-4327-8E68-802B2109418E}" type="pres">
      <dgm:prSet presAssocID="{DEF8B293-5D17-45C7-B15E-6FE1425BE70B}" presName="sibTrans" presStyleLbl="sibTrans2D1" presStyleIdx="0" presStyleCnt="0"/>
      <dgm:spPr/>
    </dgm:pt>
    <dgm:pt modelId="{6452105B-97C8-4776-8349-F2EA51043BAD}" type="pres">
      <dgm:prSet presAssocID="{95420852-1BE0-45A9-AF58-D73474526A52}" presName="compNode" presStyleCnt="0"/>
      <dgm:spPr/>
    </dgm:pt>
    <dgm:pt modelId="{7226FDDC-52C6-4CCA-B256-745F901362CA}" type="pres">
      <dgm:prSet presAssocID="{95420852-1BE0-45A9-AF58-D73474526A52}" presName="iconBgRect" presStyleLbl="bgShp" presStyleIdx="3" presStyleCnt="6"/>
      <dgm:spPr/>
    </dgm:pt>
    <dgm:pt modelId="{F218C41A-05FF-4675-B45A-BA18CDD19D31}" type="pres">
      <dgm:prSet presAssocID="{95420852-1BE0-45A9-AF58-D73474526A5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27F83E60-13E2-4D5A-862B-96A191EEA5C6}" type="pres">
      <dgm:prSet presAssocID="{95420852-1BE0-45A9-AF58-D73474526A52}" presName="spaceRect" presStyleCnt="0"/>
      <dgm:spPr/>
    </dgm:pt>
    <dgm:pt modelId="{7777D8C2-2461-4907-AA34-9689D1D1CB0F}" type="pres">
      <dgm:prSet presAssocID="{95420852-1BE0-45A9-AF58-D73474526A52}" presName="textRect" presStyleLbl="revTx" presStyleIdx="3" presStyleCnt="6">
        <dgm:presLayoutVars>
          <dgm:chMax val="1"/>
          <dgm:chPref val="1"/>
        </dgm:presLayoutVars>
      </dgm:prSet>
      <dgm:spPr/>
    </dgm:pt>
    <dgm:pt modelId="{52FB1DDC-38CE-4A63-BFA9-31124556E339}" type="pres">
      <dgm:prSet presAssocID="{AFA41634-015A-4147-98D9-1ED85B5F2C37}" presName="sibTrans" presStyleLbl="sibTrans2D1" presStyleIdx="0" presStyleCnt="0"/>
      <dgm:spPr/>
    </dgm:pt>
    <dgm:pt modelId="{A16C4413-E997-4108-9F80-2068449A5C9D}" type="pres">
      <dgm:prSet presAssocID="{27BA0E71-497D-45F6-BFC6-7A91E5E7A069}" presName="compNode" presStyleCnt="0"/>
      <dgm:spPr/>
    </dgm:pt>
    <dgm:pt modelId="{D2CCF3DB-7B76-4C9E-A9F0-26986BDA6AD1}" type="pres">
      <dgm:prSet presAssocID="{27BA0E71-497D-45F6-BFC6-7A91E5E7A069}" presName="iconBgRect" presStyleLbl="bgShp" presStyleIdx="4" presStyleCnt="6"/>
      <dgm:spPr/>
    </dgm:pt>
    <dgm:pt modelId="{53BA4E08-AEBF-4F1B-9D3C-82354A766861}" type="pres">
      <dgm:prSet presAssocID="{27BA0E71-497D-45F6-BFC6-7A91E5E7A06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9465337A-87D9-479C-B35E-2ABB9DE3884D}" type="pres">
      <dgm:prSet presAssocID="{27BA0E71-497D-45F6-BFC6-7A91E5E7A069}" presName="spaceRect" presStyleCnt="0"/>
      <dgm:spPr/>
    </dgm:pt>
    <dgm:pt modelId="{F340B90C-079E-437D-945A-7FE4B1C9B5B6}" type="pres">
      <dgm:prSet presAssocID="{27BA0E71-497D-45F6-BFC6-7A91E5E7A069}" presName="textRect" presStyleLbl="revTx" presStyleIdx="4" presStyleCnt="6">
        <dgm:presLayoutVars>
          <dgm:chMax val="1"/>
          <dgm:chPref val="1"/>
        </dgm:presLayoutVars>
      </dgm:prSet>
      <dgm:spPr/>
    </dgm:pt>
    <dgm:pt modelId="{85948B84-2494-45D9-AA10-D9845B5483F3}" type="pres">
      <dgm:prSet presAssocID="{C7582A1A-4D46-451C-916D-2B78FFF5A869}" presName="sibTrans" presStyleLbl="sibTrans2D1" presStyleIdx="0" presStyleCnt="0"/>
      <dgm:spPr/>
    </dgm:pt>
    <dgm:pt modelId="{9F672997-D79F-471B-ABA0-D68BAF43A640}" type="pres">
      <dgm:prSet presAssocID="{BDB65F0E-EBFE-434D-BA2C-196315FD218B}" presName="compNode" presStyleCnt="0"/>
      <dgm:spPr/>
    </dgm:pt>
    <dgm:pt modelId="{9A399B5D-57BC-4AC8-90D0-5AB3A1DA4801}" type="pres">
      <dgm:prSet presAssocID="{BDB65F0E-EBFE-434D-BA2C-196315FD218B}" presName="iconBgRect" presStyleLbl="bgShp" presStyleIdx="5" presStyleCnt="6"/>
      <dgm:spPr/>
    </dgm:pt>
    <dgm:pt modelId="{42B170DD-9EF4-41FB-A762-A7BAEE3973AA}" type="pres">
      <dgm:prSet presAssocID="{BDB65F0E-EBFE-434D-BA2C-196315FD218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960B39D-922D-4827-AC06-186141991CAC}" type="pres">
      <dgm:prSet presAssocID="{BDB65F0E-EBFE-434D-BA2C-196315FD218B}" presName="spaceRect" presStyleCnt="0"/>
      <dgm:spPr/>
    </dgm:pt>
    <dgm:pt modelId="{2ED4D276-8417-4093-9A40-111C84D0AF40}" type="pres">
      <dgm:prSet presAssocID="{BDB65F0E-EBFE-434D-BA2C-196315FD218B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7A8C616-118C-4D32-B94C-C2FBDC2FC2BD}" srcId="{B075CADE-3D33-4036-AF54-73C2C931E1FB}" destId="{27BA0E71-497D-45F6-BFC6-7A91E5E7A069}" srcOrd="4" destOrd="0" parTransId="{23D82FA6-1B4F-4975-9A7E-128ED79DA0EC}" sibTransId="{C7582A1A-4D46-451C-916D-2B78FFF5A869}"/>
    <dgm:cxn modelId="{0798D419-DFE2-4AE8-A4BE-7007F4CF9D56}" type="presOf" srcId="{BDB65F0E-EBFE-434D-BA2C-196315FD218B}" destId="{2ED4D276-8417-4093-9A40-111C84D0AF40}" srcOrd="0" destOrd="0" presId="urn:microsoft.com/office/officeart/2018/2/layout/IconCircleList"/>
    <dgm:cxn modelId="{84DA181B-F13C-45BD-BC2C-C599F461DBB9}" type="presOf" srcId="{DEF8B293-5D17-45C7-B15E-6FE1425BE70B}" destId="{19FB83E3-D088-4327-8E68-802B2109418E}" srcOrd="0" destOrd="0" presId="urn:microsoft.com/office/officeart/2018/2/layout/IconCircleList"/>
    <dgm:cxn modelId="{31E1B91F-6DC1-495C-8FCC-A663DD50D524}" srcId="{B075CADE-3D33-4036-AF54-73C2C931E1FB}" destId="{95420852-1BE0-45A9-AF58-D73474526A52}" srcOrd="3" destOrd="0" parTransId="{700091B1-8210-4154-8943-54195B462FA7}" sibTransId="{AFA41634-015A-4147-98D9-1ED85B5F2C37}"/>
    <dgm:cxn modelId="{6E3E1D2F-E61C-459A-AC33-5487EA2C524B}" srcId="{B075CADE-3D33-4036-AF54-73C2C931E1FB}" destId="{A77EF562-689F-43B8-802D-9B4C2F595107}" srcOrd="0" destOrd="0" parTransId="{53B1D951-C63D-4A21-BD46-5A56AE71E503}" sibTransId="{191B8D98-9611-4116-B4AB-49834E0B3A26}"/>
    <dgm:cxn modelId="{7CF36361-251A-4CDC-B81C-4A8E471A248D}" type="presOf" srcId="{191B8D98-9611-4116-B4AB-49834E0B3A26}" destId="{12B9EEA5-724F-4592-95FE-42E78E9B2247}" srcOrd="0" destOrd="0" presId="urn:microsoft.com/office/officeart/2018/2/layout/IconCircleList"/>
    <dgm:cxn modelId="{6BEAD26B-8187-4EFE-B3BA-203011ED247E}" srcId="{B075CADE-3D33-4036-AF54-73C2C931E1FB}" destId="{BDB65F0E-EBFE-434D-BA2C-196315FD218B}" srcOrd="5" destOrd="0" parTransId="{80A6457B-BAE6-4A51-8F05-B0DF52259867}" sibTransId="{D327C9CF-22DF-4D46-8C59-6B3B349BCC07}"/>
    <dgm:cxn modelId="{59DD7379-F0CD-4DFC-9436-754224B476B6}" type="presOf" srcId="{AFA41634-015A-4147-98D9-1ED85B5F2C37}" destId="{52FB1DDC-38CE-4A63-BFA9-31124556E339}" srcOrd="0" destOrd="0" presId="urn:microsoft.com/office/officeart/2018/2/layout/IconCircleList"/>
    <dgm:cxn modelId="{9230A77F-AD84-4E16-BF43-97B039E8BA2E}" type="presOf" srcId="{AC5F418D-80EF-469E-A4B1-89646E520959}" destId="{D9A37105-21FB-4C45-832B-9D65B9F3AA38}" srcOrd="0" destOrd="0" presId="urn:microsoft.com/office/officeart/2018/2/layout/IconCircleList"/>
    <dgm:cxn modelId="{0F8BB17F-2D65-4D80-8D29-1EC2F9D5BCBF}" srcId="{B075CADE-3D33-4036-AF54-73C2C931E1FB}" destId="{AC5F418D-80EF-469E-A4B1-89646E520959}" srcOrd="1" destOrd="0" parTransId="{61C4748A-12A6-4003-8EC5-16BA4F10BE76}" sibTransId="{59E507E6-73D2-4D2D-B6E5-17223FB3532F}"/>
    <dgm:cxn modelId="{C40DCF80-6DE1-41F0-AE83-B03F37F66C44}" type="presOf" srcId="{A77EF562-689F-43B8-802D-9B4C2F595107}" destId="{194ACE11-45E9-424F-92A7-81866FF15892}" srcOrd="0" destOrd="0" presId="urn:microsoft.com/office/officeart/2018/2/layout/IconCircleList"/>
    <dgm:cxn modelId="{8C7D7688-80B7-487F-9324-CDC8CE52D4B6}" type="presOf" srcId="{95420852-1BE0-45A9-AF58-D73474526A52}" destId="{7777D8C2-2461-4907-AA34-9689D1D1CB0F}" srcOrd="0" destOrd="0" presId="urn:microsoft.com/office/officeart/2018/2/layout/IconCircleList"/>
    <dgm:cxn modelId="{754F7E91-3A3F-48DB-8EB5-999024AEA200}" type="presOf" srcId="{27BA0E71-497D-45F6-BFC6-7A91E5E7A069}" destId="{F340B90C-079E-437D-945A-7FE4B1C9B5B6}" srcOrd="0" destOrd="0" presId="urn:microsoft.com/office/officeart/2018/2/layout/IconCircleList"/>
    <dgm:cxn modelId="{DF5E8A98-DA15-4648-9E51-6D5C579CBB59}" srcId="{B075CADE-3D33-4036-AF54-73C2C931E1FB}" destId="{5018EBCC-39C1-47D6-943A-716117BAF822}" srcOrd="2" destOrd="0" parTransId="{2872B12C-2A4E-4A66-B085-B1B0A7555E65}" sibTransId="{DEF8B293-5D17-45C7-B15E-6FE1425BE70B}"/>
    <dgm:cxn modelId="{48E1C9AB-13B8-4488-BC9C-7586A77F566E}" type="presOf" srcId="{59E507E6-73D2-4D2D-B6E5-17223FB3532F}" destId="{426D446E-8B97-4722-8F1A-B12B8D0E5D68}" srcOrd="0" destOrd="0" presId="urn:microsoft.com/office/officeart/2018/2/layout/IconCircleList"/>
    <dgm:cxn modelId="{13410BCB-F3FE-4D55-A612-A1148527EACA}" type="presOf" srcId="{5018EBCC-39C1-47D6-943A-716117BAF822}" destId="{855B7DAA-40AC-4451-AE32-7054E4D0F625}" srcOrd="0" destOrd="0" presId="urn:microsoft.com/office/officeart/2018/2/layout/IconCircleList"/>
    <dgm:cxn modelId="{E9635ED7-CEF2-4FAC-9829-8CD4152598BA}" type="presOf" srcId="{C7582A1A-4D46-451C-916D-2B78FFF5A869}" destId="{85948B84-2494-45D9-AA10-D9845B5483F3}" srcOrd="0" destOrd="0" presId="urn:microsoft.com/office/officeart/2018/2/layout/IconCircleList"/>
    <dgm:cxn modelId="{76CA4CF5-D87A-4021-A8D7-E4762B88DDCE}" type="presOf" srcId="{B075CADE-3D33-4036-AF54-73C2C931E1FB}" destId="{BB9C90DD-C4CA-487C-9830-DC04ECFD1725}" srcOrd="0" destOrd="0" presId="urn:microsoft.com/office/officeart/2018/2/layout/IconCircleList"/>
    <dgm:cxn modelId="{728B61D7-BE41-4C65-8897-F4C29075C093}" type="presParOf" srcId="{BB9C90DD-C4CA-487C-9830-DC04ECFD1725}" destId="{5EA50387-198B-40D2-9DE5-DDE4AB4E5311}" srcOrd="0" destOrd="0" presId="urn:microsoft.com/office/officeart/2018/2/layout/IconCircleList"/>
    <dgm:cxn modelId="{4DACFA3E-7354-4595-B54C-04CBD3AF5AEF}" type="presParOf" srcId="{5EA50387-198B-40D2-9DE5-DDE4AB4E5311}" destId="{F4B48393-6D60-412F-BB9C-206194336F18}" srcOrd="0" destOrd="0" presId="urn:microsoft.com/office/officeart/2018/2/layout/IconCircleList"/>
    <dgm:cxn modelId="{ECAADDC4-2B67-4F4C-8DB6-BF53DDC13CB9}" type="presParOf" srcId="{F4B48393-6D60-412F-BB9C-206194336F18}" destId="{60B3AE7E-B851-492F-8946-DBC51092C7C4}" srcOrd="0" destOrd="0" presId="urn:microsoft.com/office/officeart/2018/2/layout/IconCircleList"/>
    <dgm:cxn modelId="{1CEC93B8-D818-47F8-9513-C3FCC6426366}" type="presParOf" srcId="{F4B48393-6D60-412F-BB9C-206194336F18}" destId="{BC1088A9-E81F-4B2D-BED6-80D76BA90A88}" srcOrd="1" destOrd="0" presId="urn:microsoft.com/office/officeart/2018/2/layout/IconCircleList"/>
    <dgm:cxn modelId="{B91FF83D-BE1B-490B-A1D6-31E4C4A1CED4}" type="presParOf" srcId="{F4B48393-6D60-412F-BB9C-206194336F18}" destId="{235E4F20-D62F-455F-96A1-9558C9533B41}" srcOrd="2" destOrd="0" presId="urn:microsoft.com/office/officeart/2018/2/layout/IconCircleList"/>
    <dgm:cxn modelId="{F4B5DD72-7183-415B-A4AF-44F2C62E756E}" type="presParOf" srcId="{F4B48393-6D60-412F-BB9C-206194336F18}" destId="{194ACE11-45E9-424F-92A7-81866FF15892}" srcOrd="3" destOrd="0" presId="urn:microsoft.com/office/officeart/2018/2/layout/IconCircleList"/>
    <dgm:cxn modelId="{95A728AC-998C-45AF-9481-4EC53F77540F}" type="presParOf" srcId="{5EA50387-198B-40D2-9DE5-DDE4AB4E5311}" destId="{12B9EEA5-724F-4592-95FE-42E78E9B2247}" srcOrd="1" destOrd="0" presId="urn:microsoft.com/office/officeart/2018/2/layout/IconCircleList"/>
    <dgm:cxn modelId="{1ED482FC-C04C-4A16-B72D-439531970A2F}" type="presParOf" srcId="{5EA50387-198B-40D2-9DE5-DDE4AB4E5311}" destId="{3D3B291A-BBE2-4CF1-BC99-3C780E06F34A}" srcOrd="2" destOrd="0" presId="urn:microsoft.com/office/officeart/2018/2/layout/IconCircleList"/>
    <dgm:cxn modelId="{33FCF90B-A234-417B-9C90-404B82345AEB}" type="presParOf" srcId="{3D3B291A-BBE2-4CF1-BC99-3C780E06F34A}" destId="{9883F70C-463F-4889-BD17-4B4F3A6CC84D}" srcOrd="0" destOrd="0" presId="urn:microsoft.com/office/officeart/2018/2/layout/IconCircleList"/>
    <dgm:cxn modelId="{9B7E6069-798C-4808-A9F5-CEDA8A692C09}" type="presParOf" srcId="{3D3B291A-BBE2-4CF1-BC99-3C780E06F34A}" destId="{32F0EDB7-2414-4F09-AC00-90865F420DCF}" srcOrd="1" destOrd="0" presId="urn:microsoft.com/office/officeart/2018/2/layout/IconCircleList"/>
    <dgm:cxn modelId="{84B8458D-6294-4C0C-ABE8-6E8FCF5FD597}" type="presParOf" srcId="{3D3B291A-BBE2-4CF1-BC99-3C780E06F34A}" destId="{775ADC4D-8865-4BAA-A9FA-9F6094A6D740}" srcOrd="2" destOrd="0" presId="urn:microsoft.com/office/officeart/2018/2/layout/IconCircleList"/>
    <dgm:cxn modelId="{D5930F54-E7EA-49BA-BB28-CB261EAE6FF6}" type="presParOf" srcId="{3D3B291A-BBE2-4CF1-BC99-3C780E06F34A}" destId="{D9A37105-21FB-4C45-832B-9D65B9F3AA38}" srcOrd="3" destOrd="0" presId="urn:microsoft.com/office/officeart/2018/2/layout/IconCircleList"/>
    <dgm:cxn modelId="{D808A8E7-BF1E-43AC-9FB4-7B82664F143E}" type="presParOf" srcId="{5EA50387-198B-40D2-9DE5-DDE4AB4E5311}" destId="{426D446E-8B97-4722-8F1A-B12B8D0E5D68}" srcOrd="3" destOrd="0" presId="urn:microsoft.com/office/officeart/2018/2/layout/IconCircleList"/>
    <dgm:cxn modelId="{4CEF2D2B-F343-4877-B212-30E54B940B94}" type="presParOf" srcId="{5EA50387-198B-40D2-9DE5-DDE4AB4E5311}" destId="{485819D6-831D-4B78-8B86-6BE944ACDEA3}" srcOrd="4" destOrd="0" presId="urn:microsoft.com/office/officeart/2018/2/layout/IconCircleList"/>
    <dgm:cxn modelId="{D12E1519-6836-41F7-9BE6-9974DB55964E}" type="presParOf" srcId="{485819D6-831D-4B78-8B86-6BE944ACDEA3}" destId="{26646B4B-99BA-48AF-B763-869D0A49FE66}" srcOrd="0" destOrd="0" presId="urn:microsoft.com/office/officeart/2018/2/layout/IconCircleList"/>
    <dgm:cxn modelId="{3D87D889-9441-4228-BECC-B2874716A910}" type="presParOf" srcId="{485819D6-831D-4B78-8B86-6BE944ACDEA3}" destId="{A7FBD1CF-0DB5-47FC-99DB-495559B39838}" srcOrd="1" destOrd="0" presId="urn:microsoft.com/office/officeart/2018/2/layout/IconCircleList"/>
    <dgm:cxn modelId="{F5355C10-427F-49E8-B9C2-D2CE5E7EA358}" type="presParOf" srcId="{485819D6-831D-4B78-8B86-6BE944ACDEA3}" destId="{18B14EF0-7ECB-46EC-9DC8-96B6163D2BFE}" srcOrd="2" destOrd="0" presId="urn:microsoft.com/office/officeart/2018/2/layout/IconCircleList"/>
    <dgm:cxn modelId="{B4CD0E42-9C0A-4D7A-B55B-A8CA96C3C31E}" type="presParOf" srcId="{485819D6-831D-4B78-8B86-6BE944ACDEA3}" destId="{855B7DAA-40AC-4451-AE32-7054E4D0F625}" srcOrd="3" destOrd="0" presId="urn:microsoft.com/office/officeart/2018/2/layout/IconCircleList"/>
    <dgm:cxn modelId="{3080DDC6-FD81-4256-8673-3EB94DA86C62}" type="presParOf" srcId="{5EA50387-198B-40D2-9DE5-DDE4AB4E5311}" destId="{19FB83E3-D088-4327-8E68-802B2109418E}" srcOrd="5" destOrd="0" presId="urn:microsoft.com/office/officeart/2018/2/layout/IconCircleList"/>
    <dgm:cxn modelId="{B2A9D295-6BE6-4B22-AD99-09D01642E298}" type="presParOf" srcId="{5EA50387-198B-40D2-9DE5-DDE4AB4E5311}" destId="{6452105B-97C8-4776-8349-F2EA51043BAD}" srcOrd="6" destOrd="0" presId="urn:microsoft.com/office/officeart/2018/2/layout/IconCircleList"/>
    <dgm:cxn modelId="{47C11F6F-0979-453F-955C-2281B535ECDB}" type="presParOf" srcId="{6452105B-97C8-4776-8349-F2EA51043BAD}" destId="{7226FDDC-52C6-4CCA-B256-745F901362CA}" srcOrd="0" destOrd="0" presId="urn:microsoft.com/office/officeart/2018/2/layout/IconCircleList"/>
    <dgm:cxn modelId="{54AE21B1-D229-4B1F-A591-D29F9E8F0C53}" type="presParOf" srcId="{6452105B-97C8-4776-8349-F2EA51043BAD}" destId="{F218C41A-05FF-4675-B45A-BA18CDD19D31}" srcOrd="1" destOrd="0" presId="urn:microsoft.com/office/officeart/2018/2/layout/IconCircleList"/>
    <dgm:cxn modelId="{D2A76118-1012-4ADB-8CFC-618A072DF14A}" type="presParOf" srcId="{6452105B-97C8-4776-8349-F2EA51043BAD}" destId="{27F83E60-13E2-4D5A-862B-96A191EEA5C6}" srcOrd="2" destOrd="0" presId="urn:microsoft.com/office/officeart/2018/2/layout/IconCircleList"/>
    <dgm:cxn modelId="{ADDBBDBE-4596-434D-BD8F-334B3EA63217}" type="presParOf" srcId="{6452105B-97C8-4776-8349-F2EA51043BAD}" destId="{7777D8C2-2461-4907-AA34-9689D1D1CB0F}" srcOrd="3" destOrd="0" presId="urn:microsoft.com/office/officeart/2018/2/layout/IconCircleList"/>
    <dgm:cxn modelId="{0B04AE52-A06C-4966-9996-0CE88F6248E4}" type="presParOf" srcId="{5EA50387-198B-40D2-9DE5-DDE4AB4E5311}" destId="{52FB1DDC-38CE-4A63-BFA9-31124556E339}" srcOrd="7" destOrd="0" presId="urn:microsoft.com/office/officeart/2018/2/layout/IconCircleList"/>
    <dgm:cxn modelId="{5D5E705A-D2D7-405D-8C38-8679A71B4A2D}" type="presParOf" srcId="{5EA50387-198B-40D2-9DE5-DDE4AB4E5311}" destId="{A16C4413-E997-4108-9F80-2068449A5C9D}" srcOrd="8" destOrd="0" presId="urn:microsoft.com/office/officeart/2018/2/layout/IconCircleList"/>
    <dgm:cxn modelId="{95798D80-B1FC-4D1B-841C-9F769DB4AE38}" type="presParOf" srcId="{A16C4413-E997-4108-9F80-2068449A5C9D}" destId="{D2CCF3DB-7B76-4C9E-A9F0-26986BDA6AD1}" srcOrd="0" destOrd="0" presId="urn:microsoft.com/office/officeart/2018/2/layout/IconCircleList"/>
    <dgm:cxn modelId="{4CF8EC7E-00BA-4E0E-849E-C143DE579D45}" type="presParOf" srcId="{A16C4413-E997-4108-9F80-2068449A5C9D}" destId="{53BA4E08-AEBF-4F1B-9D3C-82354A766861}" srcOrd="1" destOrd="0" presId="urn:microsoft.com/office/officeart/2018/2/layout/IconCircleList"/>
    <dgm:cxn modelId="{4A1D0F2B-15C8-4D47-AEE1-135E8CDDF678}" type="presParOf" srcId="{A16C4413-E997-4108-9F80-2068449A5C9D}" destId="{9465337A-87D9-479C-B35E-2ABB9DE3884D}" srcOrd="2" destOrd="0" presId="urn:microsoft.com/office/officeart/2018/2/layout/IconCircleList"/>
    <dgm:cxn modelId="{5E29633F-8610-48B9-881A-2D5B85A987AA}" type="presParOf" srcId="{A16C4413-E997-4108-9F80-2068449A5C9D}" destId="{F340B90C-079E-437D-945A-7FE4B1C9B5B6}" srcOrd="3" destOrd="0" presId="urn:microsoft.com/office/officeart/2018/2/layout/IconCircleList"/>
    <dgm:cxn modelId="{CEBF5E10-A54E-4017-933E-B2145C5849DC}" type="presParOf" srcId="{5EA50387-198B-40D2-9DE5-DDE4AB4E5311}" destId="{85948B84-2494-45D9-AA10-D9845B5483F3}" srcOrd="9" destOrd="0" presId="urn:microsoft.com/office/officeart/2018/2/layout/IconCircleList"/>
    <dgm:cxn modelId="{6206C431-D0AE-425E-801E-7899B77C9362}" type="presParOf" srcId="{5EA50387-198B-40D2-9DE5-DDE4AB4E5311}" destId="{9F672997-D79F-471B-ABA0-D68BAF43A640}" srcOrd="10" destOrd="0" presId="urn:microsoft.com/office/officeart/2018/2/layout/IconCircleList"/>
    <dgm:cxn modelId="{BDD29EE6-EE2E-4773-A08F-82CC5576BDBF}" type="presParOf" srcId="{9F672997-D79F-471B-ABA0-D68BAF43A640}" destId="{9A399B5D-57BC-4AC8-90D0-5AB3A1DA4801}" srcOrd="0" destOrd="0" presId="urn:microsoft.com/office/officeart/2018/2/layout/IconCircleList"/>
    <dgm:cxn modelId="{CE628CAE-9E0F-48A2-9BE6-DA0229A79407}" type="presParOf" srcId="{9F672997-D79F-471B-ABA0-D68BAF43A640}" destId="{42B170DD-9EF4-41FB-A762-A7BAEE3973AA}" srcOrd="1" destOrd="0" presId="urn:microsoft.com/office/officeart/2018/2/layout/IconCircleList"/>
    <dgm:cxn modelId="{FD0525C9-886D-4997-B3EC-E89D90EFF091}" type="presParOf" srcId="{9F672997-D79F-471B-ABA0-D68BAF43A640}" destId="{B960B39D-922D-4827-AC06-186141991CAC}" srcOrd="2" destOrd="0" presId="urn:microsoft.com/office/officeart/2018/2/layout/IconCircleList"/>
    <dgm:cxn modelId="{589C0251-E511-4D5C-B4D1-414C2BAA52A0}" type="presParOf" srcId="{9F672997-D79F-471B-ABA0-D68BAF43A640}" destId="{2ED4D276-8417-4093-9A40-111C84D0AF40}" srcOrd="3" destOrd="0" presId="urn:microsoft.com/office/officeart/2018/2/layout/IconCircleList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A6C0E0A-FB91-4064-AA84-5F52AA6394F8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8341B1E7-595E-4891-9ABB-6800C4C6EAF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EXIGENCIA DE RECIPROCIDAD</a:t>
          </a:r>
        </a:p>
      </dgm:t>
    </dgm:pt>
    <dgm:pt modelId="{EBBBDB47-E237-4EE0-A39E-979976206C51}" type="parTrans" cxnId="{F8A88AE7-F857-4536-8CAE-6811E6D52D9F}">
      <dgm:prSet/>
      <dgm:spPr/>
      <dgm:t>
        <a:bodyPr/>
        <a:lstStyle/>
        <a:p>
          <a:endParaRPr lang="es-CO"/>
        </a:p>
      </dgm:t>
    </dgm:pt>
    <dgm:pt modelId="{7E47D020-D920-4391-AA97-36D19F9B05D7}" type="sibTrans" cxnId="{F8A88AE7-F857-4536-8CAE-6811E6D52D9F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B4E15EB5-D41E-49F8-960E-8DAB66DA9BA6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COMPLEMENTO DEL INGRESO</a:t>
          </a:r>
        </a:p>
      </dgm:t>
    </dgm:pt>
    <dgm:pt modelId="{A2980804-F22D-43D9-A8FF-5DDE830D2D0A}" type="parTrans" cxnId="{52F45435-B22F-4E88-A331-0FC8EB1FDDA6}">
      <dgm:prSet/>
      <dgm:spPr/>
      <dgm:t>
        <a:bodyPr/>
        <a:lstStyle/>
        <a:p>
          <a:endParaRPr lang="es-CO"/>
        </a:p>
      </dgm:t>
    </dgm:pt>
    <dgm:pt modelId="{F05EC195-68E0-4268-A07B-330E951ABCE4}" type="sibTrans" cxnId="{52F45435-B22F-4E88-A331-0FC8EB1FDDA6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96585436-C8B6-4E24-AF84-CD53B4854914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TRABAJO COMO FUENTE DE REALIZACIÓN PERSONAL</a:t>
          </a:r>
        </a:p>
      </dgm:t>
    </dgm:pt>
    <dgm:pt modelId="{C19F2919-7FDD-4FA8-BFFB-DBA6006774A6}" type="parTrans" cxnId="{95B73CFB-86E9-4897-BEA1-E4B7A2C4D544}">
      <dgm:prSet/>
      <dgm:spPr/>
      <dgm:t>
        <a:bodyPr/>
        <a:lstStyle/>
        <a:p>
          <a:endParaRPr lang="es-CO"/>
        </a:p>
      </dgm:t>
    </dgm:pt>
    <dgm:pt modelId="{5AE92DFE-E64F-4675-A9A3-0F5FE680C376}" type="sibTrans" cxnId="{95B73CFB-86E9-4897-BEA1-E4B7A2C4D544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83126C37-ED5B-4CAE-B8F4-1D1E20799979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RUPTURA DEL BINOMIO TRABAJO – REMUNERACIÓN</a:t>
          </a:r>
        </a:p>
      </dgm:t>
    </dgm:pt>
    <dgm:pt modelId="{577EF8FA-9781-4FC4-AA4A-BA1642BE0907}" type="parTrans" cxnId="{A2F1206C-2C21-42E4-A76D-218E9D8F1CF1}">
      <dgm:prSet/>
      <dgm:spPr/>
      <dgm:t>
        <a:bodyPr/>
        <a:lstStyle/>
        <a:p>
          <a:endParaRPr lang="es-CO"/>
        </a:p>
      </dgm:t>
    </dgm:pt>
    <dgm:pt modelId="{D92370C1-7DEC-4F95-8BAB-AFEB7946C147}" type="sibTrans" cxnId="{A2F1206C-2C21-42E4-A76D-218E9D8F1CF1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38C6E0BD-5D01-4994-B3C6-A50A48C4107D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dirty="0"/>
            <a:t>CONTEXTOS REGIONALES Y SOCIOCULTURALES</a:t>
          </a:r>
        </a:p>
      </dgm:t>
    </dgm:pt>
    <dgm:pt modelId="{3C5FD706-6D40-438B-B41D-D76234FD29CB}" type="parTrans" cxnId="{4AF86F0F-0F6E-44FC-B183-0A47876A1CCA}">
      <dgm:prSet/>
      <dgm:spPr/>
      <dgm:t>
        <a:bodyPr/>
        <a:lstStyle/>
        <a:p>
          <a:endParaRPr lang="es-CO"/>
        </a:p>
      </dgm:t>
    </dgm:pt>
    <dgm:pt modelId="{242B0DB7-D8E0-4B5F-828E-237097ED8453}" type="sibTrans" cxnId="{4AF86F0F-0F6E-44FC-B183-0A47876A1CCA}">
      <dgm:prSet/>
      <dgm:spPr/>
      <dgm:t>
        <a:bodyPr/>
        <a:lstStyle/>
        <a:p>
          <a:endParaRPr lang="es-CO"/>
        </a:p>
      </dgm:t>
    </dgm:pt>
    <dgm:pt modelId="{D2E32C39-64BE-4DA5-92DC-F5E7A0224E77}" type="pres">
      <dgm:prSet presAssocID="{9A6C0E0A-FB91-4064-AA84-5F52AA6394F8}" presName="root" presStyleCnt="0">
        <dgm:presLayoutVars>
          <dgm:dir/>
          <dgm:resizeHandles val="exact"/>
        </dgm:presLayoutVars>
      </dgm:prSet>
      <dgm:spPr/>
    </dgm:pt>
    <dgm:pt modelId="{3D208CA9-A0CB-44BF-BD55-D0B8DDC2AFF2}" type="pres">
      <dgm:prSet presAssocID="{9A6C0E0A-FB91-4064-AA84-5F52AA6394F8}" presName="container" presStyleCnt="0">
        <dgm:presLayoutVars>
          <dgm:dir/>
          <dgm:resizeHandles val="exact"/>
        </dgm:presLayoutVars>
      </dgm:prSet>
      <dgm:spPr/>
    </dgm:pt>
    <dgm:pt modelId="{EF1FA567-84F2-4B70-A344-8327A4AB3DD9}" type="pres">
      <dgm:prSet presAssocID="{8341B1E7-595E-4891-9ABB-6800C4C6EAFC}" presName="compNode" presStyleCnt="0"/>
      <dgm:spPr/>
    </dgm:pt>
    <dgm:pt modelId="{75B216B9-6E99-4A6A-A6D4-6AE633263FA4}" type="pres">
      <dgm:prSet presAssocID="{8341B1E7-595E-4891-9ABB-6800C4C6EAFC}" presName="iconBgRect" presStyleLbl="bgShp" presStyleIdx="0" presStyleCnt="5"/>
      <dgm:spPr/>
    </dgm:pt>
    <dgm:pt modelId="{1BA89A95-F4DF-4382-BFD7-031E2DAFDF28}" type="pres">
      <dgm:prSet presAssocID="{8341B1E7-595E-4891-9ABB-6800C4C6EAF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FA58FAF9-365F-4A8C-B0CB-14E2AD4843B3}" type="pres">
      <dgm:prSet presAssocID="{8341B1E7-595E-4891-9ABB-6800C4C6EAFC}" presName="spaceRect" presStyleCnt="0"/>
      <dgm:spPr/>
    </dgm:pt>
    <dgm:pt modelId="{1B7475C5-EB05-4775-A49B-3B73143E765F}" type="pres">
      <dgm:prSet presAssocID="{8341B1E7-595E-4891-9ABB-6800C4C6EAFC}" presName="textRect" presStyleLbl="revTx" presStyleIdx="0" presStyleCnt="5">
        <dgm:presLayoutVars>
          <dgm:chMax val="1"/>
          <dgm:chPref val="1"/>
        </dgm:presLayoutVars>
      </dgm:prSet>
      <dgm:spPr/>
    </dgm:pt>
    <dgm:pt modelId="{9C71B536-E635-448F-A8C0-69BB7DCF3241}" type="pres">
      <dgm:prSet presAssocID="{7E47D020-D920-4391-AA97-36D19F9B05D7}" presName="sibTrans" presStyleLbl="sibTrans2D1" presStyleIdx="0" presStyleCnt="0"/>
      <dgm:spPr/>
    </dgm:pt>
    <dgm:pt modelId="{F7A40062-9048-43D7-8660-97EB869F5DCA}" type="pres">
      <dgm:prSet presAssocID="{B4E15EB5-D41E-49F8-960E-8DAB66DA9BA6}" presName="compNode" presStyleCnt="0"/>
      <dgm:spPr/>
    </dgm:pt>
    <dgm:pt modelId="{3C105088-93F4-4C08-B3E1-4FCF4AC685ED}" type="pres">
      <dgm:prSet presAssocID="{B4E15EB5-D41E-49F8-960E-8DAB66DA9BA6}" presName="iconBgRect" presStyleLbl="bgShp" presStyleIdx="1" presStyleCnt="5"/>
      <dgm:spPr/>
    </dgm:pt>
    <dgm:pt modelId="{42DD4DD2-02F6-4660-8807-1AD3D5F7392F}" type="pres">
      <dgm:prSet presAssocID="{B4E15EB5-D41E-49F8-960E-8DAB66DA9BA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A472E5BC-F960-4424-8828-D90EA151F3CC}" type="pres">
      <dgm:prSet presAssocID="{B4E15EB5-D41E-49F8-960E-8DAB66DA9BA6}" presName="spaceRect" presStyleCnt="0"/>
      <dgm:spPr/>
    </dgm:pt>
    <dgm:pt modelId="{FF49948E-809B-4EE0-9803-BB2562082866}" type="pres">
      <dgm:prSet presAssocID="{B4E15EB5-D41E-49F8-960E-8DAB66DA9BA6}" presName="textRect" presStyleLbl="revTx" presStyleIdx="1" presStyleCnt="5">
        <dgm:presLayoutVars>
          <dgm:chMax val="1"/>
          <dgm:chPref val="1"/>
        </dgm:presLayoutVars>
      </dgm:prSet>
      <dgm:spPr/>
    </dgm:pt>
    <dgm:pt modelId="{0FD85A72-599B-4725-8FD5-9AF2D7057CF3}" type="pres">
      <dgm:prSet presAssocID="{F05EC195-68E0-4268-A07B-330E951ABCE4}" presName="sibTrans" presStyleLbl="sibTrans2D1" presStyleIdx="0" presStyleCnt="0"/>
      <dgm:spPr/>
    </dgm:pt>
    <dgm:pt modelId="{698A3DF7-04B6-4DB6-A156-3DE9B2104F68}" type="pres">
      <dgm:prSet presAssocID="{96585436-C8B6-4E24-AF84-CD53B4854914}" presName="compNode" presStyleCnt="0"/>
      <dgm:spPr/>
    </dgm:pt>
    <dgm:pt modelId="{621F8FA0-4A22-4BCE-A251-D65678EC6C4E}" type="pres">
      <dgm:prSet presAssocID="{96585436-C8B6-4E24-AF84-CD53B4854914}" presName="iconBgRect" presStyleLbl="bgShp" presStyleIdx="2" presStyleCnt="5"/>
      <dgm:spPr/>
    </dgm:pt>
    <dgm:pt modelId="{447285A2-C1DA-4D6F-B6C3-1A15AA4993A0}" type="pres">
      <dgm:prSet presAssocID="{96585436-C8B6-4E24-AF84-CD53B485491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E662F2BC-74DB-41EE-AF1D-961185EFF832}" type="pres">
      <dgm:prSet presAssocID="{96585436-C8B6-4E24-AF84-CD53B4854914}" presName="spaceRect" presStyleCnt="0"/>
      <dgm:spPr/>
    </dgm:pt>
    <dgm:pt modelId="{2943C354-A967-412C-A914-C9CB5641159A}" type="pres">
      <dgm:prSet presAssocID="{96585436-C8B6-4E24-AF84-CD53B4854914}" presName="textRect" presStyleLbl="revTx" presStyleIdx="2" presStyleCnt="5">
        <dgm:presLayoutVars>
          <dgm:chMax val="1"/>
          <dgm:chPref val="1"/>
        </dgm:presLayoutVars>
      </dgm:prSet>
      <dgm:spPr/>
    </dgm:pt>
    <dgm:pt modelId="{C672D8B7-1A83-4DF8-9A35-0DDE898547EE}" type="pres">
      <dgm:prSet presAssocID="{5AE92DFE-E64F-4675-A9A3-0F5FE680C376}" presName="sibTrans" presStyleLbl="sibTrans2D1" presStyleIdx="0" presStyleCnt="0"/>
      <dgm:spPr/>
    </dgm:pt>
    <dgm:pt modelId="{B648BD40-1267-4F5A-905E-A02CD841489A}" type="pres">
      <dgm:prSet presAssocID="{83126C37-ED5B-4CAE-B8F4-1D1E20799979}" presName="compNode" presStyleCnt="0"/>
      <dgm:spPr/>
    </dgm:pt>
    <dgm:pt modelId="{D3AB20ED-07F1-4E5E-8F43-E1B657A3733A}" type="pres">
      <dgm:prSet presAssocID="{83126C37-ED5B-4CAE-B8F4-1D1E20799979}" presName="iconBgRect" presStyleLbl="bgShp" presStyleIdx="3" presStyleCnt="5"/>
      <dgm:spPr/>
    </dgm:pt>
    <dgm:pt modelId="{1C049CB9-4588-439A-8892-E0A694635362}" type="pres">
      <dgm:prSet presAssocID="{83126C37-ED5B-4CAE-B8F4-1D1E2079997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9755881-7DAB-4780-99CC-741A4CFE0180}" type="pres">
      <dgm:prSet presAssocID="{83126C37-ED5B-4CAE-B8F4-1D1E20799979}" presName="spaceRect" presStyleCnt="0"/>
      <dgm:spPr/>
    </dgm:pt>
    <dgm:pt modelId="{09368FBC-D5AF-4A28-BB0D-4426AE617582}" type="pres">
      <dgm:prSet presAssocID="{83126C37-ED5B-4CAE-B8F4-1D1E20799979}" presName="textRect" presStyleLbl="revTx" presStyleIdx="3" presStyleCnt="5">
        <dgm:presLayoutVars>
          <dgm:chMax val="1"/>
          <dgm:chPref val="1"/>
        </dgm:presLayoutVars>
      </dgm:prSet>
      <dgm:spPr/>
    </dgm:pt>
    <dgm:pt modelId="{71944E54-9144-4EC4-9238-67C48A8E84D3}" type="pres">
      <dgm:prSet presAssocID="{D92370C1-7DEC-4F95-8BAB-AFEB7946C147}" presName="sibTrans" presStyleLbl="sibTrans2D1" presStyleIdx="0" presStyleCnt="0"/>
      <dgm:spPr/>
    </dgm:pt>
    <dgm:pt modelId="{ADEFEE4A-4B27-412E-A0EF-8F89846E51D4}" type="pres">
      <dgm:prSet presAssocID="{38C6E0BD-5D01-4994-B3C6-A50A48C4107D}" presName="compNode" presStyleCnt="0"/>
      <dgm:spPr/>
    </dgm:pt>
    <dgm:pt modelId="{74AE5F6C-A3F3-4E59-ADBF-A94DB389E38A}" type="pres">
      <dgm:prSet presAssocID="{38C6E0BD-5D01-4994-B3C6-A50A48C4107D}" presName="iconBgRect" presStyleLbl="bgShp" presStyleIdx="4" presStyleCnt="5"/>
      <dgm:spPr/>
    </dgm:pt>
    <dgm:pt modelId="{744040E7-DD9D-4BF6-B93F-682179BD7358}" type="pres">
      <dgm:prSet presAssocID="{38C6E0BD-5D01-4994-B3C6-A50A48C4107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605E3B1-FF0B-40C4-8FC1-8EE0A959FBDB}" type="pres">
      <dgm:prSet presAssocID="{38C6E0BD-5D01-4994-B3C6-A50A48C4107D}" presName="spaceRect" presStyleCnt="0"/>
      <dgm:spPr/>
    </dgm:pt>
    <dgm:pt modelId="{5ED62DA9-0E63-42E8-ACF3-26898E0A0769}" type="pres">
      <dgm:prSet presAssocID="{38C6E0BD-5D01-4994-B3C6-A50A48C4107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AF86F0F-0F6E-44FC-B183-0A47876A1CCA}" srcId="{9A6C0E0A-FB91-4064-AA84-5F52AA6394F8}" destId="{38C6E0BD-5D01-4994-B3C6-A50A48C4107D}" srcOrd="4" destOrd="0" parTransId="{3C5FD706-6D40-438B-B41D-D76234FD29CB}" sibTransId="{242B0DB7-D8E0-4B5F-828E-237097ED8453}"/>
    <dgm:cxn modelId="{A1A1E41E-E2BA-4C71-AE1F-C534F0C2C7DE}" type="presOf" srcId="{7E47D020-D920-4391-AA97-36D19F9B05D7}" destId="{9C71B536-E635-448F-A8C0-69BB7DCF3241}" srcOrd="0" destOrd="0" presId="urn:microsoft.com/office/officeart/2018/2/layout/IconCircleList"/>
    <dgm:cxn modelId="{DE704829-0784-4297-846A-F7F8DE2EBEB0}" type="presOf" srcId="{8341B1E7-595E-4891-9ABB-6800C4C6EAFC}" destId="{1B7475C5-EB05-4775-A49B-3B73143E765F}" srcOrd="0" destOrd="0" presId="urn:microsoft.com/office/officeart/2018/2/layout/IconCircleList"/>
    <dgm:cxn modelId="{52F45435-B22F-4E88-A331-0FC8EB1FDDA6}" srcId="{9A6C0E0A-FB91-4064-AA84-5F52AA6394F8}" destId="{B4E15EB5-D41E-49F8-960E-8DAB66DA9BA6}" srcOrd="1" destOrd="0" parTransId="{A2980804-F22D-43D9-A8FF-5DDE830D2D0A}" sibTransId="{F05EC195-68E0-4268-A07B-330E951ABCE4}"/>
    <dgm:cxn modelId="{5386874A-FDE1-410B-90D3-5CBFFC700956}" type="presOf" srcId="{9A6C0E0A-FB91-4064-AA84-5F52AA6394F8}" destId="{D2E32C39-64BE-4DA5-92DC-F5E7A0224E77}" srcOrd="0" destOrd="0" presId="urn:microsoft.com/office/officeart/2018/2/layout/IconCircleList"/>
    <dgm:cxn modelId="{A2F1206C-2C21-42E4-A76D-218E9D8F1CF1}" srcId="{9A6C0E0A-FB91-4064-AA84-5F52AA6394F8}" destId="{83126C37-ED5B-4CAE-B8F4-1D1E20799979}" srcOrd="3" destOrd="0" parTransId="{577EF8FA-9781-4FC4-AA4A-BA1642BE0907}" sibTransId="{D92370C1-7DEC-4F95-8BAB-AFEB7946C147}"/>
    <dgm:cxn modelId="{757E4A4D-8848-4DAA-A013-0D6E90C4566D}" type="presOf" srcId="{96585436-C8B6-4E24-AF84-CD53B4854914}" destId="{2943C354-A967-412C-A914-C9CB5641159A}" srcOrd="0" destOrd="0" presId="urn:microsoft.com/office/officeart/2018/2/layout/IconCircleList"/>
    <dgm:cxn modelId="{DF6FA24D-5432-4248-9355-582C14C04B30}" type="presOf" srcId="{83126C37-ED5B-4CAE-B8F4-1D1E20799979}" destId="{09368FBC-D5AF-4A28-BB0D-4426AE617582}" srcOrd="0" destOrd="0" presId="urn:microsoft.com/office/officeart/2018/2/layout/IconCircleList"/>
    <dgm:cxn modelId="{4478F09E-9926-48EF-8047-C6EA76C2B29B}" type="presOf" srcId="{38C6E0BD-5D01-4994-B3C6-A50A48C4107D}" destId="{5ED62DA9-0E63-42E8-ACF3-26898E0A0769}" srcOrd="0" destOrd="0" presId="urn:microsoft.com/office/officeart/2018/2/layout/IconCircleList"/>
    <dgm:cxn modelId="{C4CAC7C1-C14E-49AC-B740-522D551BC21C}" type="presOf" srcId="{B4E15EB5-D41E-49F8-960E-8DAB66DA9BA6}" destId="{FF49948E-809B-4EE0-9803-BB2562082866}" srcOrd="0" destOrd="0" presId="urn:microsoft.com/office/officeart/2018/2/layout/IconCircleList"/>
    <dgm:cxn modelId="{D1ECBDDA-302D-45D5-8F25-833DF3A23836}" type="presOf" srcId="{D92370C1-7DEC-4F95-8BAB-AFEB7946C147}" destId="{71944E54-9144-4EC4-9238-67C48A8E84D3}" srcOrd="0" destOrd="0" presId="urn:microsoft.com/office/officeart/2018/2/layout/IconCircleList"/>
    <dgm:cxn modelId="{F8A88AE7-F857-4536-8CAE-6811E6D52D9F}" srcId="{9A6C0E0A-FB91-4064-AA84-5F52AA6394F8}" destId="{8341B1E7-595E-4891-9ABB-6800C4C6EAFC}" srcOrd="0" destOrd="0" parTransId="{EBBBDB47-E237-4EE0-A39E-979976206C51}" sibTransId="{7E47D020-D920-4391-AA97-36D19F9B05D7}"/>
    <dgm:cxn modelId="{6EC751F0-5A51-453D-A5CD-341EEC88B9C6}" type="presOf" srcId="{F05EC195-68E0-4268-A07B-330E951ABCE4}" destId="{0FD85A72-599B-4725-8FD5-9AF2D7057CF3}" srcOrd="0" destOrd="0" presId="urn:microsoft.com/office/officeart/2018/2/layout/IconCircleList"/>
    <dgm:cxn modelId="{602565F8-AA38-447C-AB02-AC47791FBCC6}" type="presOf" srcId="{5AE92DFE-E64F-4675-A9A3-0F5FE680C376}" destId="{C672D8B7-1A83-4DF8-9A35-0DDE898547EE}" srcOrd="0" destOrd="0" presId="urn:microsoft.com/office/officeart/2018/2/layout/IconCircleList"/>
    <dgm:cxn modelId="{95B73CFB-86E9-4897-BEA1-E4B7A2C4D544}" srcId="{9A6C0E0A-FB91-4064-AA84-5F52AA6394F8}" destId="{96585436-C8B6-4E24-AF84-CD53B4854914}" srcOrd="2" destOrd="0" parTransId="{C19F2919-7FDD-4FA8-BFFB-DBA6006774A6}" sibTransId="{5AE92DFE-E64F-4675-A9A3-0F5FE680C376}"/>
    <dgm:cxn modelId="{CE4BB292-1F9D-4A72-9ACB-521FF68E645B}" type="presParOf" srcId="{D2E32C39-64BE-4DA5-92DC-F5E7A0224E77}" destId="{3D208CA9-A0CB-44BF-BD55-D0B8DDC2AFF2}" srcOrd="0" destOrd="0" presId="urn:microsoft.com/office/officeart/2018/2/layout/IconCircleList"/>
    <dgm:cxn modelId="{94702C53-4F5A-444B-A928-AD5941580B20}" type="presParOf" srcId="{3D208CA9-A0CB-44BF-BD55-D0B8DDC2AFF2}" destId="{EF1FA567-84F2-4B70-A344-8327A4AB3DD9}" srcOrd="0" destOrd="0" presId="urn:microsoft.com/office/officeart/2018/2/layout/IconCircleList"/>
    <dgm:cxn modelId="{2BB4C408-8C47-43F3-8B08-71BA796F40FF}" type="presParOf" srcId="{EF1FA567-84F2-4B70-A344-8327A4AB3DD9}" destId="{75B216B9-6E99-4A6A-A6D4-6AE633263FA4}" srcOrd="0" destOrd="0" presId="urn:microsoft.com/office/officeart/2018/2/layout/IconCircleList"/>
    <dgm:cxn modelId="{CDBE9CBC-9E0C-4928-83D9-97A0E78D2AC3}" type="presParOf" srcId="{EF1FA567-84F2-4B70-A344-8327A4AB3DD9}" destId="{1BA89A95-F4DF-4382-BFD7-031E2DAFDF28}" srcOrd="1" destOrd="0" presId="urn:microsoft.com/office/officeart/2018/2/layout/IconCircleList"/>
    <dgm:cxn modelId="{0E23A757-1366-484A-B8B7-2AB901951EE5}" type="presParOf" srcId="{EF1FA567-84F2-4B70-A344-8327A4AB3DD9}" destId="{FA58FAF9-365F-4A8C-B0CB-14E2AD4843B3}" srcOrd="2" destOrd="0" presId="urn:microsoft.com/office/officeart/2018/2/layout/IconCircleList"/>
    <dgm:cxn modelId="{052684B7-BEDD-411E-87D9-44125F928416}" type="presParOf" srcId="{EF1FA567-84F2-4B70-A344-8327A4AB3DD9}" destId="{1B7475C5-EB05-4775-A49B-3B73143E765F}" srcOrd="3" destOrd="0" presId="urn:microsoft.com/office/officeart/2018/2/layout/IconCircleList"/>
    <dgm:cxn modelId="{F4DE2A0D-6E53-4566-8C81-652EC1E35CEF}" type="presParOf" srcId="{3D208CA9-A0CB-44BF-BD55-D0B8DDC2AFF2}" destId="{9C71B536-E635-448F-A8C0-69BB7DCF3241}" srcOrd="1" destOrd="0" presId="urn:microsoft.com/office/officeart/2018/2/layout/IconCircleList"/>
    <dgm:cxn modelId="{6ACA65F0-ECD8-44E6-9F8E-E9A1D8E02D9D}" type="presParOf" srcId="{3D208CA9-A0CB-44BF-BD55-D0B8DDC2AFF2}" destId="{F7A40062-9048-43D7-8660-97EB869F5DCA}" srcOrd="2" destOrd="0" presId="urn:microsoft.com/office/officeart/2018/2/layout/IconCircleList"/>
    <dgm:cxn modelId="{84AAE1D9-A659-4C17-A511-600B53AF2E08}" type="presParOf" srcId="{F7A40062-9048-43D7-8660-97EB869F5DCA}" destId="{3C105088-93F4-4C08-B3E1-4FCF4AC685ED}" srcOrd="0" destOrd="0" presId="urn:microsoft.com/office/officeart/2018/2/layout/IconCircleList"/>
    <dgm:cxn modelId="{27962565-0E97-4EA4-8D76-D9DA144D6215}" type="presParOf" srcId="{F7A40062-9048-43D7-8660-97EB869F5DCA}" destId="{42DD4DD2-02F6-4660-8807-1AD3D5F7392F}" srcOrd="1" destOrd="0" presId="urn:microsoft.com/office/officeart/2018/2/layout/IconCircleList"/>
    <dgm:cxn modelId="{2E527DD4-689F-472B-956E-746F408A8389}" type="presParOf" srcId="{F7A40062-9048-43D7-8660-97EB869F5DCA}" destId="{A472E5BC-F960-4424-8828-D90EA151F3CC}" srcOrd="2" destOrd="0" presId="urn:microsoft.com/office/officeart/2018/2/layout/IconCircleList"/>
    <dgm:cxn modelId="{FDBEB741-8731-46CB-9FC5-FD380B23B96E}" type="presParOf" srcId="{F7A40062-9048-43D7-8660-97EB869F5DCA}" destId="{FF49948E-809B-4EE0-9803-BB2562082866}" srcOrd="3" destOrd="0" presId="urn:microsoft.com/office/officeart/2018/2/layout/IconCircleList"/>
    <dgm:cxn modelId="{218A8E7A-F9A7-465F-B956-7D7E81285F77}" type="presParOf" srcId="{3D208CA9-A0CB-44BF-BD55-D0B8DDC2AFF2}" destId="{0FD85A72-599B-4725-8FD5-9AF2D7057CF3}" srcOrd="3" destOrd="0" presId="urn:microsoft.com/office/officeart/2018/2/layout/IconCircleList"/>
    <dgm:cxn modelId="{70C3FEC7-6317-4ADD-87FF-2F37A2C4EE63}" type="presParOf" srcId="{3D208CA9-A0CB-44BF-BD55-D0B8DDC2AFF2}" destId="{698A3DF7-04B6-4DB6-A156-3DE9B2104F68}" srcOrd="4" destOrd="0" presId="urn:microsoft.com/office/officeart/2018/2/layout/IconCircleList"/>
    <dgm:cxn modelId="{556A02C3-4B97-445B-8CCE-C10BB4A1ECBE}" type="presParOf" srcId="{698A3DF7-04B6-4DB6-A156-3DE9B2104F68}" destId="{621F8FA0-4A22-4BCE-A251-D65678EC6C4E}" srcOrd="0" destOrd="0" presId="urn:microsoft.com/office/officeart/2018/2/layout/IconCircleList"/>
    <dgm:cxn modelId="{9C7A00E6-DE6F-44D1-86CD-66748226D4AE}" type="presParOf" srcId="{698A3DF7-04B6-4DB6-A156-3DE9B2104F68}" destId="{447285A2-C1DA-4D6F-B6C3-1A15AA4993A0}" srcOrd="1" destOrd="0" presId="urn:microsoft.com/office/officeart/2018/2/layout/IconCircleList"/>
    <dgm:cxn modelId="{91CC08A8-AEC0-485C-A5DA-6F31EF02FE7B}" type="presParOf" srcId="{698A3DF7-04B6-4DB6-A156-3DE9B2104F68}" destId="{E662F2BC-74DB-41EE-AF1D-961185EFF832}" srcOrd="2" destOrd="0" presId="urn:microsoft.com/office/officeart/2018/2/layout/IconCircleList"/>
    <dgm:cxn modelId="{BC53A0FE-DB9A-461B-8609-30FABC0A85D7}" type="presParOf" srcId="{698A3DF7-04B6-4DB6-A156-3DE9B2104F68}" destId="{2943C354-A967-412C-A914-C9CB5641159A}" srcOrd="3" destOrd="0" presId="urn:microsoft.com/office/officeart/2018/2/layout/IconCircleList"/>
    <dgm:cxn modelId="{CD44D4A0-3C1B-463F-B626-789B8D84C2EA}" type="presParOf" srcId="{3D208CA9-A0CB-44BF-BD55-D0B8DDC2AFF2}" destId="{C672D8B7-1A83-4DF8-9A35-0DDE898547EE}" srcOrd="5" destOrd="0" presId="urn:microsoft.com/office/officeart/2018/2/layout/IconCircleList"/>
    <dgm:cxn modelId="{25308662-8ABF-469D-A675-478472D27EB6}" type="presParOf" srcId="{3D208CA9-A0CB-44BF-BD55-D0B8DDC2AFF2}" destId="{B648BD40-1267-4F5A-905E-A02CD841489A}" srcOrd="6" destOrd="0" presId="urn:microsoft.com/office/officeart/2018/2/layout/IconCircleList"/>
    <dgm:cxn modelId="{CA0D0460-8F49-4258-AC63-A2EC91A905EA}" type="presParOf" srcId="{B648BD40-1267-4F5A-905E-A02CD841489A}" destId="{D3AB20ED-07F1-4E5E-8F43-E1B657A3733A}" srcOrd="0" destOrd="0" presId="urn:microsoft.com/office/officeart/2018/2/layout/IconCircleList"/>
    <dgm:cxn modelId="{CEB9BD9F-9D42-4307-A8E4-D998EE33F8BE}" type="presParOf" srcId="{B648BD40-1267-4F5A-905E-A02CD841489A}" destId="{1C049CB9-4588-439A-8892-E0A694635362}" srcOrd="1" destOrd="0" presId="urn:microsoft.com/office/officeart/2018/2/layout/IconCircleList"/>
    <dgm:cxn modelId="{ACA308FC-C6F2-4496-86F5-D096986C977E}" type="presParOf" srcId="{B648BD40-1267-4F5A-905E-A02CD841489A}" destId="{79755881-7DAB-4780-99CC-741A4CFE0180}" srcOrd="2" destOrd="0" presId="urn:microsoft.com/office/officeart/2018/2/layout/IconCircleList"/>
    <dgm:cxn modelId="{5CBCF338-9524-4C21-BE3F-AC854FFC55D2}" type="presParOf" srcId="{B648BD40-1267-4F5A-905E-A02CD841489A}" destId="{09368FBC-D5AF-4A28-BB0D-4426AE617582}" srcOrd="3" destOrd="0" presId="urn:microsoft.com/office/officeart/2018/2/layout/IconCircleList"/>
    <dgm:cxn modelId="{15794EAB-0322-471D-8228-862976BEC9FC}" type="presParOf" srcId="{3D208CA9-A0CB-44BF-BD55-D0B8DDC2AFF2}" destId="{71944E54-9144-4EC4-9238-67C48A8E84D3}" srcOrd="7" destOrd="0" presId="urn:microsoft.com/office/officeart/2018/2/layout/IconCircleList"/>
    <dgm:cxn modelId="{BAB3042D-5B5E-4B98-B517-F339AB147341}" type="presParOf" srcId="{3D208CA9-A0CB-44BF-BD55-D0B8DDC2AFF2}" destId="{ADEFEE4A-4B27-412E-A0EF-8F89846E51D4}" srcOrd="8" destOrd="0" presId="urn:microsoft.com/office/officeart/2018/2/layout/IconCircleList"/>
    <dgm:cxn modelId="{A0A7180E-DA49-47A4-9757-19696D727F1A}" type="presParOf" srcId="{ADEFEE4A-4B27-412E-A0EF-8F89846E51D4}" destId="{74AE5F6C-A3F3-4E59-ADBF-A94DB389E38A}" srcOrd="0" destOrd="0" presId="urn:microsoft.com/office/officeart/2018/2/layout/IconCircleList"/>
    <dgm:cxn modelId="{85D74C4F-0648-44D7-9159-4D89C23E40D4}" type="presParOf" srcId="{ADEFEE4A-4B27-412E-A0EF-8F89846E51D4}" destId="{744040E7-DD9D-4BF6-B93F-682179BD7358}" srcOrd="1" destOrd="0" presId="urn:microsoft.com/office/officeart/2018/2/layout/IconCircleList"/>
    <dgm:cxn modelId="{F662CA6B-D3CA-4984-A999-81F128177E14}" type="presParOf" srcId="{ADEFEE4A-4B27-412E-A0EF-8F89846E51D4}" destId="{F605E3B1-FF0B-40C4-8FC1-8EE0A959FBDB}" srcOrd="2" destOrd="0" presId="urn:microsoft.com/office/officeart/2018/2/layout/IconCircleList"/>
    <dgm:cxn modelId="{0BFF9FF8-325B-4DC9-B940-0B4739EC19CA}" type="presParOf" srcId="{ADEFEE4A-4B27-412E-A0EF-8F89846E51D4}" destId="{5ED62DA9-0E63-42E8-ACF3-26898E0A0769}" srcOrd="3" destOrd="0" presId="urn:microsoft.com/office/officeart/2018/2/layout/IconCircleList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F8D5B2B-4D67-435E-AA8E-94B147C4248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99D4D2E9-8DC3-4F77-8AA6-B84ED7B5C24D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 dirty="0"/>
            <a:t>ENFOQUE POLÍTICO / VOLUNTAD POLÍTICA</a:t>
          </a:r>
        </a:p>
      </dgm:t>
    </dgm:pt>
    <dgm:pt modelId="{0D6ABE03-E881-417F-9855-020ADBE052A1}" type="parTrans" cxnId="{5BF7E64A-5F99-4A4C-B8C0-6C4A374F1029}">
      <dgm:prSet/>
      <dgm:spPr/>
      <dgm:t>
        <a:bodyPr/>
        <a:lstStyle/>
        <a:p>
          <a:endParaRPr lang="es-CO"/>
        </a:p>
      </dgm:t>
    </dgm:pt>
    <dgm:pt modelId="{F444D434-31A2-488B-A88A-29801EDF36E2}" type="sibTrans" cxnId="{5BF7E64A-5F99-4A4C-B8C0-6C4A374F1029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3E50BA76-009F-4E9C-89EE-F0291AE070E6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/>
            <a:t>MÉRITOS / SALDAR DEUDA SOCIAL HISTÓRICA</a:t>
          </a:r>
        </a:p>
      </dgm:t>
    </dgm:pt>
    <dgm:pt modelId="{43EA0430-96E3-4783-9DD8-282063967DD2}" type="parTrans" cxnId="{E83E4EAA-6D49-4904-B64E-7D9DE8BF431D}">
      <dgm:prSet/>
      <dgm:spPr/>
      <dgm:t>
        <a:bodyPr/>
        <a:lstStyle/>
        <a:p>
          <a:endParaRPr lang="es-CO"/>
        </a:p>
      </dgm:t>
    </dgm:pt>
    <dgm:pt modelId="{8AF9F44B-CDE1-423A-8A93-B3DF3660BCCA}" type="sibTrans" cxnId="{E83E4EAA-6D49-4904-B64E-7D9DE8BF431D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FE55F5AF-7B51-4B4F-9791-950A3765DCA5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/>
            <a:t>IMPACTO TRANSFORMACIONES TECNOLÓGICAS</a:t>
          </a:r>
        </a:p>
      </dgm:t>
    </dgm:pt>
    <dgm:pt modelId="{3E8D8A43-08CE-46FA-82C5-EEB3EEB88F06}" type="parTrans" cxnId="{B2941417-7015-4769-8039-7EC0E064198D}">
      <dgm:prSet/>
      <dgm:spPr/>
      <dgm:t>
        <a:bodyPr/>
        <a:lstStyle/>
        <a:p>
          <a:endParaRPr lang="es-CO"/>
        </a:p>
      </dgm:t>
    </dgm:pt>
    <dgm:pt modelId="{199645B9-8E51-47F0-B403-C32A6920741B}" type="sibTrans" cxnId="{B2941417-7015-4769-8039-7EC0E064198D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142FD405-E745-43EE-8742-D92ABA990E1B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/>
            <a:t>FUENTES DE FINANCIACIÓN / CORRUPCIÓN</a:t>
          </a:r>
        </a:p>
      </dgm:t>
    </dgm:pt>
    <dgm:pt modelId="{A62FDC7D-3535-4288-A6A6-46B671ACB3A7}" type="parTrans" cxnId="{0902CB47-94F0-41FE-BC35-5D4C9D64D55E}">
      <dgm:prSet/>
      <dgm:spPr/>
      <dgm:t>
        <a:bodyPr/>
        <a:lstStyle/>
        <a:p>
          <a:endParaRPr lang="es-CO"/>
        </a:p>
      </dgm:t>
    </dgm:pt>
    <dgm:pt modelId="{070B8773-177C-44FB-B2E5-0A2A7B70FFC2}" type="sibTrans" cxnId="{0902CB47-94F0-41FE-BC35-5D4C9D64D55E}">
      <dgm:prSet/>
      <dgm:spPr/>
      <dgm:t>
        <a:bodyPr/>
        <a:lstStyle/>
        <a:p>
          <a:pPr>
            <a:lnSpc>
              <a:spcPct val="100000"/>
            </a:lnSpc>
          </a:pPr>
          <a:endParaRPr lang="es-CO"/>
        </a:p>
      </dgm:t>
    </dgm:pt>
    <dgm:pt modelId="{7DAF7B41-F4AC-494F-8319-C02334179980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CO"/>
            <a:t>TRANSFORMACIÓN SOCIAL PROGRESIVA</a:t>
          </a:r>
        </a:p>
      </dgm:t>
    </dgm:pt>
    <dgm:pt modelId="{ECD817B0-6C20-42F4-A78B-F042FAF5B074}" type="parTrans" cxnId="{FEF82F3F-1AEB-43AA-9807-107CE16DB5BA}">
      <dgm:prSet/>
      <dgm:spPr/>
      <dgm:t>
        <a:bodyPr/>
        <a:lstStyle/>
        <a:p>
          <a:endParaRPr lang="es-CO"/>
        </a:p>
      </dgm:t>
    </dgm:pt>
    <dgm:pt modelId="{EFFBD43C-66F2-47BC-AD4D-E7E24D452297}" type="sibTrans" cxnId="{FEF82F3F-1AEB-43AA-9807-107CE16DB5BA}">
      <dgm:prSet/>
      <dgm:spPr/>
      <dgm:t>
        <a:bodyPr/>
        <a:lstStyle/>
        <a:p>
          <a:endParaRPr lang="es-CO"/>
        </a:p>
      </dgm:t>
    </dgm:pt>
    <dgm:pt modelId="{01A53D96-6E64-4A12-AD3A-D5F7F2E2B9D3}" type="pres">
      <dgm:prSet presAssocID="{6F8D5B2B-4D67-435E-AA8E-94B147C4248E}" presName="root" presStyleCnt="0">
        <dgm:presLayoutVars>
          <dgm:dir/>
          <dgm:resizeHandles val="exact"/>
        </dgm:presLayoutVars>
      </dgm:prSet>
      <dgm:spPr/>
    </dgm:pt>
    <dgm:pt modelId="{B38D1175-66A9-4313-ACF4-3706BABB70ED}" type="pres">
      <dgm:prSet presAssocID="{6F8D5B2B-4D67-435E-AA8E-94B147C4248E}" presName="container" presStyleCnt="0">
        <dgm:presLayoutVars>
          <dgm:dir/>
          <dgm:resizeHandles val="exact"/>
        </dgm:presLayoutVars>
      </dgm:prSet>
      <dgm:spPr/>
    </dgm:pt>
    <dgm:pt modelId="{26B58061-9732-492D-A557-02655FDDC998}" type="pres">
      <dgm:prSet presAssocID="{99D4D2E9-8DC3-4F77-8AA6-B84ED7B5C24D}" presName="compNode" presStyleCnt="0"/>
      <dgm:spPr/>
    </dgm:pt>
    <dgm:pt modelId="{04B00BCC-8D96-4907-A8D2-F8C9C19571CB}" type="pres">
      <dgm:prSet presAssocID="{99D4D2E9-8DC3-4F77-8AA6-B84ED7B5C24D}" presName="iconBgRect" presStyleLbl="bgShp" presStyleIdx="0" presStyleCnt="5"/>
      <dgm:spPr/>
    </dgm:pt>
    <dgm:pt modelId="{7D2C8029-AC0D-450A-8FC1-0284648C80A5}" type="pres">
      <dgm:prSet presAssocID="{99D4D2E9-8DC3-4F77-8AA6-B84ED7B5C24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CABB964A-BCC7-453C-AEA3-76DA9054B8E6}" type="pres">
      <dgm:prSet presAssocID="{99D4D2E9-8DC3-4F77-8AA6-B84ED7B5C24D}" presName="spaceRect" presStyleCnt="0"/>
      <dgm:spPr/>
    </dgm:pt>
    <dgm:pt modelId="{49A169FE-A41F-449C-B9F0-3B967C624DE3}" type="pres">
      <dgm:prSet presAssocID="{99D4D2E9-8DC3-4F77-8AA6-B84ED7B5C24D}" presName="textRect" presStyleLbl="revTx" presStyleIdx="0" presStyleCnt="5">
        <dgm:presLayoutVars>
          <dgm:chMax val="1"/>
          <dgm:chPref val="1"/>
        </dgm:presLayoutVars>
      </dgm:prSet>
      <dgm:spPr/>
    </dgm:pt>
    <dgm:pt modelId="{981C6280-3632-457D-AC74-7B67A5214073}" type="pres">
      <dgm:prSet presAssocID="{F444D434-31A2-488B-A88A-29801EDF36E2}" presName="sibTrans" presStyleLbl="sibTrans2D1" presStyleIdx="0" presStyleCnt="0"/>
      <dgm:spPr/>
    </dgm:pt>
    <dgm:pt modelId="{14C87209-4E3D-43D3-9F88-D2E50980EEB9}" type="pres">
      <dgm:prSet presAssocID="{3E50BA76-009F-4E9C-89EE-F0291AE070E6}" presName="compNode" presStyleCnt="0"/>
      <dgm:spPr/>
    </dgm:pt>
    <dgm:pt modelId="{BB1CD507-7A28-4A6A-9B9E-D3AE2008343B}" type="pres">
      <dgm:prSet presAssocID="{3E50BA76-009F-4E9C-89EE-F0291AE070E6}" presName="iconBgRect" presStyleLbl="bgShp" presStyleIdx="1" presStyleCnt="5"/>
      <dgm:spPr/>
    </dgm:pt>
    <dgm:pt modelId="{8E85E920-0782-45A6-977B-5B4FA23959BB}" type="pres">
      <dgm:prSet presAssocID="{3E50BA76-009F-4E9C-89EE-F0291AE070E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5E9009A0-FD75-4B0C-92B5-49753A9F9B4B}" type="pres">
      <dgm:prSet presAssocID="{3E50BA76-009F-4E9C-89EE-F0291AE070E6}" presName="spaceRect" presStyleCnt="0"/>
      <dgm:spPr/>
    </dgm:pt>
    <dgm:pt modelId="{D8C881E0-2FC0-4F66-A894-93BD63C731E7}" type="pres">
      <dgm:prSet presAssocID="{3E50BA76-009F-4E9C-89EE-F0291AE070E6}" presName="textRect" presStyleLbl="revTx" presStyleIdx="1" presStyleCnt="5">
        <dgm:presLayoutVars>
          <dgm:chMax val="1"/>
          <dgm:chPref val="1"/>
        </dgm:presLayoutVars>
      </dgm:prSet>
      <dgm:spPr/>
    </dgm:pt>
    <dgm:pt modelId="{0C4A549E-5A1B-40BB-BEE3-D0269217BF6B}" type="pres">
      <dgm:prSet presAssocID="{8AF9F44B-CDE1-423A-8A93-B3DF3660BCCA}" presName="sibTrans" presStyleLbl="sibTrans2D1" presStyleIdx="0" presStyleCnt="0"/>
      <dgm:spPr/>
    </dgm:pt>
    <dgm:pt modelId="{79733D1E-238D-47B8-81BA-C1B5E81CD24B}" type="pres">
      <dgm:prSet presAssocID="{FE55F5AF-7B51-4B4F-9791-950A3765DCA5}" presName="compNode" presStyleCnt="0"/>
      <dgm:spPr/>
    </dgm:pt>
    <dgm:pt modelId="{7957D782-24D9-4727-A06F-55C70CF96948}" type="pres">
      <dgm:prSet presAssocID="{FE55F5AF-7B51-4B4F-9791-950A3765DCA5}" presName="iconBgRect" presStyleLbl="bgShp" presStyleIdx="2" presStyleCnt="5"/>
      <dgm:spPr/>
    </dgm:pt>
    <dgm:pt modelId="{A1582D3B-9573-4918-AF0F-AE3AB678C8C8}" type="pres">
      <dgm:prSet presAssocID="{FE55F5AF-7B51-4B4F-9791-950A3765DCA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798F138A-341B-4E03-8EA2-51931CC9D1ED}" type="pres">
      <dgm:prSet presAssocID="{FE55F5AF-7B51-4B4F-9791-950A3765DCA5}" presName="spaceRect" presStyleCnt="0"/>
      <dgm:spPr/>
    </dgm:pt>
    <dgm:pt modelId="{841A1915-4178-4976-93C9-317A02B180FD}" type="pres">
      <dgm:prSet presAssocID="{FE55F5AF-7B51-4B4F-9791-950A3765DCA5}" presName="textRect" presStyleLbl="revTx" presStyleIdx="2" presStyleCnt="5">
        <dgm:presLayoutVars>
          <dgm:chMax val="1"/>
          <dgm:chPref val="1"/>
        </dgm:presLayoutVars>
      </dgm:prSet>
      <dgm:spPr/>
    </dgm:pt>
    <dgm:pt modelId="{6D2FC4BA-5F6C-4B9E-954D-E802974ABA75}" type="pres">
      <dgm:prSet presAssocID="{199645B9-8E51-47F0-B403-C32A6920741B}" presName="sibTrans" presStyleLbl="sibTrans2D1" presStyleIdx="0" presStyleCnt="0"/>
      <dgm:spPr/>
    </dgm:pt>
    <dgm:pt modelId="{A8A53067-A0A1-4CCA-AB9D-A4EF76E3CA8E}" type="pres">
      <dgm:prSet presAssocID="{142FD405-E745-43EE-8742-D92ABA990E1B}" presName="compNode" presStyleCnt="0"/>
      <dgm:spPr/>
    </dgm:pt>
    <dgm:pt modelId="{97413E58-660F-4250-A328-1979FA144CF5}" type="pres">
      <dgm:prSet presAssocID="{142FD405-E745-43EE-8742-D92ABA990E1B}" presName="iconBgRect" presStyleLbl="bgShp" presStyleIdx="3" presStyleCnt="5"/>
      <dgm:spPr/>
    </dgm:pt>
    <dgm:pt modelId="{3E7DF4FB-516A-4538-BD5F-2F7510DCA5CB}" type="pres">
      <dgm:prSet presAssocID="{142FD405-E745-43EE-8742-D92ABA990E1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2D9C0BA3-0215-4C01-9A88-17ABB28B8079}" type="pres">
      <dgm:prSet presAssocID="{142FD405-E745-43EE-8742-D92ABA990E1B}" presName="spaceRect" presStyleCnt="0"/>
      <dgm:spPr/>
    </dgm:pt>
    <dgm:pt modelId="{7939C6FD-6574-4743-9FE4-EA000BF5ED63}" type="pres">
      <dgm:prSet presAssocID="{142FD405-E745-43EE-8742-D92ABA990E1B}" presName="textRect" presStyleLbl="revTx" presStyleIdx="3" presStyleCnt="5">
        <dgm:presLayoutVars>
          <dgm:chMax val="1"/>
          <dgm:chPref val="1"/>
        </dgm:presLayoutVars>
      </dgm:prSet>
      <dgm:spPr/>
    </dgm:pt>
    <dgm:pt modelId="{FE2D001C-51D8-4A83-8268-339611B5A102}" type="pres">
      <dgm:prSet presAssocID="{070B8773-177C-44FB-B2E5-0A2A7B70FFC2}" presName="sibTrans" presStyleLbl="sibTrans2D1" presStyleIdx="0" presStyleCnt="0"/>
      <dgm:spPr/>
    </dgm:pt>
    <dgm:pt modelId="{F0F601F9-E7FD-4A79-BBA1-C212AC75E1AC}" type="pres">
      <dgm:prSet presAssocID="{7DAF7B41-F4AC-494F-8319-C02334179980}" presName="compNode" presStyleCnt="0"/>
      <dgm:spPr/>
    </dgm:pt>
    <dgm:pt modelId="{5A50081E-FD6A-4E62-9282-93AD2ACBD9DE}" type="pres">
      <dgm:prSet presAssocID="{7DAF7B41-F4AC-494F-8319-C02334179980}" presName="iconBgRect" presStyleLbl="bgShp" presStyleIdx="4" presStyleCnt="5"/>
      <dgm:spPr/>
    </dgm:pt>
    <dgm:pt modelId="{168E5EDC-0AFA-4E01-845C-56CC6EB4ADCA}" type="pres">
      <dgm:prSet presAssocID="{7DAF7B41-F4AC-494F-8319-C0233417998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0AD7EE1-9859-48C9-B557-974689DFF1F3}" type="pres">
      <dgm:prSet presAssocID="{7DAF7B41-F4AC-494F-8319-C02334179980}" presName="spaceRect" presStyleCnt="0"/>
      <dgm:spPr/>
    </dgm:pt>
    <dgm:pt modelId="{0ACFE1A7-7352-442B-86BF-5BD42AA77DF1}" type="pres">
      <dgm:prSet presAssocID="{7DAF7B41-F4AC-494F-8319-C0233417998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2941417-7015-4769-8039-7EC0E064198D}" srcId="{6F8D5B2B-4D67-435E-AA8E-94B147C4248E}" destId="{FE55F5AF-7B51-4B4F-9791-950A3765DCA5}" srcOrd="2" destOrd="0" parTransId="{3E8D8A43-08CE-46FA-82C5-EEB3EEB88F06}" sibTransId="{199645B9-8E51-47F0-B403-C32A6920741B}"/>
    <dgm:cxn modelId="{3BD3B128-6ABC-4056-8DFE-80DA67253090}" type="presOf" srcId="{070B8773-177C-44FB-B2E5-0A2A7B70FFC2}" destId="{FE2D001C-51D8-4A83-8268-339611B5A102}" srcOrd="0" destOrd="0" presId="urn:microsoft.com/office/officeart/2018/2/layout/IconCircleList"/>
    <dgm:cxn modelId="{FEF82F3F-1AEB-43AA-9807-107CE16DB5BA}" srcId="{6F8D5B2B-4D67-435E-AA8E-94B147C4248E}" destId="{7DAF7B41-F4AC-494F-8319-C02334179980}" srcOrd="4" destOrd="0" parTransId="{ECD817B0-6C20-42F4-A78B-F042FAF5B074}" sibTransId="{EFFBD43C-66F2-47BC-AD4D-E7E24D452297}"/>
    <dgm:cxn modelId="{B2B51F62-9637-4215-9C5D-E98DE4A98825}" type="presOf" srcId="{6F8D5B2B-4D67-435E-AA8E-94B147C4248E}" destId="{01A53D96-6E64-4A12-AD3A-D5F7F2E2B9D3}" srcOrd="0" destOrd="0" presId="urn:microsoft.com/office/officeart/2018/2/layout/IconCircleList"/>
    <dgm:cxn modelId="{3D99C962-1294-4CDF-AA08-A6C55ED8AB3E}" type="presOf" srcId="{199645B9-8E51-47F0-B403-C32A6920741B}" destId="{6D2FC4BA-5F6C-4B9E-954D-E802974ABA75}" srcOrd="0" destOrd="0" presId="urn:microsoft.com/office/officeart/2018/2/layout/IconCircleList"/>
    <dgm:cxn modelId="{0902CB47-94F0-41FE-BC35-5D4C9D64D55E}" srcId="{6F8D5B2B-4D67-435E-AA8E-94B147C4248E}" destId="{142FD405-E745-43EE-8742-D92ABA990E1B}" srcOrd="3" destOrd="0" parTransId="{A62FDC7D-3535-4288-A6A6-46B671ACB3A7}" sibTransId="{070B8773-177C-44FB-B2E5-0A2A7B70FFC2}"/>
    <dgm:cxn modelId="{E276F467-7940-4BEE-B217-234F64030DA4}" type="presOf" srcId="{FE55F5AF-7B51-4B4F-9791-950A3765DCA5}" destId="{841A1915-4178-4976-93C9-317A02B180FD}" srcOrd="0" destOrd="0" presId="urn:microsoft.com/office/officeart/2018/2/layout/IconCircleList"/>
    <dgm:cxn modelId="{0DD3AF6A-C603-41EB-9AAF-7B7867BA5FA1}" type="presOf" srcId="{99D4D2E9-8DC3-4F77-8AA6-B84ED7B5C24D}" destId="{49A169FE-A41F-449C-B9F0-3B967C624DE3}" srcOrd="0" destOrd="0" presId="urn:microsoft.com/office/officeart/2018/2/layout/IconCircleList"/>
    <dgm:cxn modelId="{5BF7E64A-5F99-4A4C-B8C0-6C4A374F1029}" srcId="{6F8D5B2B-4D67-435E-AA8E-94B147C4248E}" destId="{99D4D2E9-8DC3-4F77-8AA6-B84ED7B5C24D}" srcOrd="0" destOrd="0" parTransId="{0D6ABE03-E881-417F-9855-020ADBE052A1}" sibTransId="{F444D434-31A2-488B-A88A-29801EDF36E2}"/>
    <dgm:cxn modelId="{31E3F75A-23B8-4AA1-ABA4-1A98E8B8E9C3}" type="presOf" srcId="{7DAF7B41-F4AC-494F-8319-C02334179980}" destId="{0ACFE1A7-7352-442B-86BF-5BD42AA77DF1}" srcOrd="0" destOrd="0" presId="urn:microsoft.com/office/officeart/2018/2/layout/IconCircleList"/>
    <dgm:cxn modelId="{A5145486-7C7D-48DA-AA90-9D6E4621FDB8}" type="presOf" srcId="{8AF9F44B-CDE1-423A-8A93-B3DF3660BCCA}" destId="{0C4A549E-5A1B-40BB-BEE3-D0269217BF6B}" srcOrd="0" destOrd="0" presId="urn:microsoft.com/office/officeart/2018/2/layout/IconCircleList"/>
    <dgm:cxn modelId="{E83E4EAA-6D49-4904-B64E-7D9DE8BF431D}" srcId="{6F8D5B2B-4D67-435E-AA8E-94B147C4248E}" destId="{3E50BA76-009F-4E9C-89EE-F0291AE070E6}" srcOrd="1" destOrd="0" parTransId="{43EA0430-96E3-4783-9DD8-282063967DD2}" sibTransId="{8AF9F44B-CDE1-423A-8A93-B3DF3660BCCA}"/>
    <dgm:cxn modelId="{CFCA94B8-20DD-4CFA-9AF1-2E678DB9A369}" type="presOf" srcId="{3E50BA76-009F-4E9C-89EE-F0291AE070E6}" destId="{D8C881E0-2FC0-4F66-A894-93BD63C731E7}" srcOrd="0" destOrd="0" presId="urn:microsoft.com/office/officeart/2018/2/layout/IconCircleList"/>
    <dgm:cxn modelId="{67DD71F0-7416-4EF4-B8CB-850F84ED5300}" type="presOf" srcId="{142FD405-E745-43EE-8742-D92ABA990E1B}" destId="{7939C6FD-6574-4743-9FE4-EA000BF5ED63}" srcOrd="0" destOrd="0" presId="urn:microsoft.com/office/officeart/2018/2/layout/IconCircleList"/>
    <dgm:cxn modelId="{72ECBBFB-A20E-4F2D-9797-B77BF4124A4C}" type="presOf" srcId="{F444D434-31A2-488B-A88A-29801EDF36E2}" destId="{981C6280-3632-457D-AC74-7B67A5214073}" srcOrd="0" destOrd="0" presId="urn:microsoft.com/office/officeart/2018/2/layout/IconCircleList"/>
    <dgm:cxn modelId="{4F5497C7-AF08-495F-BBBB-EB7BC08BE185}" type="presParOf" srcId="{01A53D96-6E64-4A12-AD3A-D5F7F2E2B9D3}" destId="{B38D1175-66A9-4313-ACF4-3706BABB70ED}" srcOrd="0" destOrd="0" presId="urn:microsoft.com/office/officeart/2018/2/layout/IconCircleList"/>
    <dgm:cxn modelId="{BDD1C285-03CC-44C1-9B40-A21CFD0AED11}" type="presParOf" srcId="{B38D1175-66A9-4313-ACF4-3706BABB70ED}" destId="{26B58061-9732-492D-A557-02655FDDC998}" srcOrd="0" destOrd="0" presId="urn:microsoft.com/office/officeart/2018/2/layout/IconCircleList"/>
    <dgm:cxn modelId="{540056C4-E819-463D-8C95-444FA4B814BC}" type="presParOf" srcId="{26B58061-9732-492D-A557-02655FDDC998}" destId="{04B00BCC-8D96-4907-A8D2-F8C9C19571CB}" srcOrd="0" destOrd="0" presId="urn:microsoft.com/office/officeart/2018/2/layout/IconCircleList"/>
    <dgm:cxn modelId="{AAA13017-6E32-40EA-AA28-80006561C572}" type="presParOf" srcId="{26B58061-9732-492D-A557-02655FDDC998}" destId="{7D2C8029-AC0D-450A-8FC1-0284648C80A5}" srcOrd="1" destOrd="0" presId="urn:microsoft.com/office/officeart/2018/2/layout/IconCircleList"/>
    <dgm:cxn modelId="{907C4988-D8D5-4733-B129-5F52AE937B4A}" type="presParOf" srcId="{26B58061-9732-492D-A557-02655FDDC998}" destId="{CABB964A-BCC7-453C-AEA3-76DA9054B8E6}" srcOrd="2" destOrd="0" presId="urn:microsoft.com/office/officeart/2018/2/layout/IconCircleList"/>
    <dgm:cxn modelId="{9B724140-F928-47A9-B659-902C2D92E27F}" type="presParOf" srcId="{26B58061-9732-492D-A557-02655FDDC998}" destId="{49A169FE-A41F-449C-B9F0-3B967C624DE3}" srcOrd="3" destOrd="0" presId="urn:microsoft.com/office/officeart/2018/2/layout/IconCircleList"/>
    <dgm:cxn modelId="{0AC0B818-9B50-45CA-B62F-421F10B0226C}" type="presParOf" srcId="{B38D1175-66A9-4313-ACF4-3706BABB70ED}" destId="{981C6280-3632-457D-AC74-7B67A5214073}" srcOrd="1" destOrd="0" presId="urn:microsoft.com/office/officeart/2018/2/layout/IconCircleList"/>
    <dgm:cxn modelId="{4B838762-9437-4172-B3D0-A010A1F9BBBD}" type="presParOf" srcId="{B38D1175-66A9-4313-ACF4-3706BABB70ED}" destId="{14C87209-4E3D-43D3-9F88-D2E50980EEB9}" srcOrd="2" destOrd="0" presId="urn:microsoft.com/office/officeart/2018/2/layout/IconCircleList"/>
    <dgm:cxn modelId="{3A32D35F-D66A-48FF-97C2-7B8E7713654F}" type="presParOf" srcId="{14C87209-4E3D-43D3-9F88-D2E50980EEB9}" destId="{BB1CD507-7A28-4A6A-9B9E-D3AE2008343B}" srcOrd="0" destOrd="0" presId="urn:microsoft.com/office/officeart/2018/2/layout/IconCircleList"/>
    <dgm:cxn modelId="{240FEDBE-1241-4A1C-900F-471CF4BA2AED}" type="presParOf" srcId="{14C87209-4E3D-43D3-9F88-D2E50980EEB9}" destId="{8E85E920-0782-45A6-977B-5B4FA23959BB}" srcOrd="1" destOrd="0" presId="urn:microsoft.com/office/officeart/2018/2/layout/IconCircleList"/>
    <dgm:cxn modelId="{F3449933-B326-4373-BAA9-DFA04F8A4622}" type="presParOf" srcId="{14C87209-4E3D-43D3-9F88-D2E50980EEB9}" destId="{5E9009A0-FD75-4B0C-92B5-49753A9F9B4B}" srcOrd="2" destOrd="0" presId="urn:microsoft.com/office/officeart/2018/2/layout/IconCircleList"/>
    <dgm:cxn modelId="{BD755DBF-9EF1-4B3F-934D-5DDC5BEE2942}" type="presParOf" srcId="{14C87209-4E3D-43D3-9F88-D2E50980EEB9}" destId="{D8C881E0-2FC0-4F66-A894-93BD63C731E7}" srcOrd="3" destOrd="0" presId="urn:microsoft.com/office/officeart/2018/2/layout/IconCircleList"/>
    <dgm:cxn modelId="{2A47674F-F91C-40B3-8E8D-726936F14388}" type="presParOf" srcId="{B38D1175-66A9-4313-ACF4-3706BABB70ED}" destId="{0C4A549E-5A1B-40BB-BEE3-D0269217BF6B}" srcOrd="3" destOrd="0" presId="urn:microsoft.com/office/officeart/2018/2/layout/IconCircleList"/>
    <dgm:cxn modelId="{CB05D3CC-DDB1-4785-BE05-CF39CF52FD92}" type="presParOf" srcId="{B38D1175-66A9-4313-ACF4-3706BABB70ED}" destId="{79733D1E-238D-47B8-81BA-C1B5E81CD24B}" srcOrd="4" destOrd="0" presId="urn:microsoft.com/office/officeart/2018/2/layout/IconCircleList"/>
    <dgm:cxn modelId="{221E42D5-EA0B-4631-B544-7C143CD382E4}" type="presParOf" srcId="{79733D1E-238D-47B8-81BA-C1B5E81CD24B}" destId="{7957D782-24D9-4727-A06F-55C70CF96948}" srcOrd="0" destOrd="0" presId="urn:microsoft.com/office/officeart/2018/2/layout/IconCircleList"/>
    <dgm:cxn modelId="{28B0F6F9-FF22-4AF8-9E15-48F6FE5028B5}" type="presParOf" srcId="{79733D1E-238D-47B8-81BA-C1B5E81CD24B}" destId="{A1582D3B-9573-4918-AF0F-AE3AB678C8C8}" srcOrd="1" destOrd="0" presId="urn:microsoft.com/office/officeart/2018/2/layout/IconCircleList"/>
    <dgm:cxn modelId="{13BEB6CF-00EB-4671-9CB7-025504FB1619}" type="presParOf" srcId="{79733D1E-238D-47B8-81BA-C1B5E81CD24B}" destId="{798F138A-341B-4E03-8EA2-51931CC9D1ED}" srcOrd="2" destOrd="0" presId="urn:microsoft.com/office/officeart/2018/2/layout/IconCircleList"/>
    <dgm:cxn modelId="{1C2BF27C-6254-4DF1-B071-3420FC7AF16B}" type="presParOf" srcId="{79733D1E-238D-47B8-81BA-C1B5E81CD24B}" destId="{841A1915-4178-4976-93C9-317A02B180FD}" srcOrd="3" destOrd="0" presId="urn:microsoft.com/office/officeart/2018/2/layout/IconCircleList"/>
    <dgm:cxn modelId="{79255B13-E3D0-40D4-AC35-BE2C058316E3}" type="presParOf" srcId="{B38D1175-66A9-4313-ACF4-3706BABB70ED}" destId="{6D2FC4BA-5F6C-4B9E-954D-E802974ABA75}" srcOrd="5" destOrd="0" presId="urn:microsoft.com/office/officeart/2018/2/layout/IconCircleList"/>
    <dgm:cxn modelId="{ADA20E93-9773-49D3-BC3A-28A3FB6B2BC8}" type="presParOf" srcId="{B38D1175-66A9-4313-ACF4-3706BABB70ED}" destId="{A8A53067-A0A1-4CCA-AB9D-A4EF76E3CA8E}" srcOrd="6" destOrd="0" presId="urn:microsoft.com/office/officeart/2018/2/layout/IconCircleList"/>
    <dgm:cxn modelId="{905AC8CD-62B1-40FD-B468-9385DE7BA936}" type="presParOf" srcId="{A8A53067-A0A1-4CCA-AB9D-A4EF76E3CA8E}" destId="{97413E58-660F-4250-A328-1979FA144CF5}" srcOrd="0" destOrd="0" presId="urn:microsoft.com/office/officeart/2018/2/layout/IconCircleList"/>
    <dgm:cxn modelId="{D5ECE5AC-7771-4335-B9E4-74244BD64B14}" type="presParOf" srcId="{A8A53067-A0A1-4CCA-AB9D-A4EF76E3CA8E}" destId="{3E7DF4FB-516A-4538-BD5F-2F7510DCA5CB}" srcOrd="1" destOrd="0" presId="urn:microsoft.com/office/officeart/2018/2/layout/IconCircleList"/>
    <dgm:cxn modelId="{DBBD866E-6EA0-4F79-A2E4-A5DE34CC1AF0}" type="presParOf" srcId="{A8A53067-A0A1-4CCA-AB9D-A4EF76E3CA8E}" destId="{2D9C0BA3-0215-4C01-9A88-17ABB28B8079}" srcOrd="2" destOrd="0" presId="urn:microsoft.com/office/officeart/2018/2/layout/IconCircleList"/>
    <dgm:cxn modelId="{1856A084-5711-46AF-957E-B16662395E16}" type="presParOf" srcId="{A8A53067-A0A1-4CCA-AB9D-A4EF76E3CA8E}" destId="{7939C6FD-6574-4743-9FE4-EA000BF5ED63}" srcOrd="3" destOrd="0" presId="urn:microsoft.com/office/officeart/2018/2/layout/IconCircleList"/>
    <dgm:cxn modelId="{2FC7727D-512B-49C2-ACF2-40C0F2C03087}" type="presParOf" srcId="{B38D1175-66A9-4313-ACF4-3706BABB70ED}" destId="{FE2D001C-51D8-4A83-8268-339611B5A102}" srcOrd="7" destOrd="0" presId="urn:microsoft.com/office/officeart/2018/2/layout/IconCircleList"/>
    <dgm:cxn modelId="{8EFB9B9C-FCB4-40B0-BE4B-BCE3C6E99FC5}" type="presParOf" srcId="{B38D1175-66A9-4313-ACF4-3706BABB70ED}" destId="{F0F601F9-E7FD-4A79-BBA1-C212AC75E1AC}" srcOrd="8" destOrd="0" presId="urn:microsoft.com/office/officeart/2018/2/layout/IconCircleList"/>
    <dgm:cxn modelId="{6844347D-EE53-4F9A-AD07-13DDB65641E6}" type="presParOf" srcId="{F0F601F9-E7FD-4A79-BBA1-C212AC75E1AC}" destId="{5A50081E-FD6A-4E62-9282-93AD2ACBD9DE}" srcOrd="0" destOrd="0" presId="urn:microsoft.com/office/officeart/2018/2/layout/IconCircleList"/>
    <dgm:cxn modelId="{5D16F093-9A81-4087-9A92-0061FDA0FB7E}" type="presParOf" srcId="{F0F601F9-E7FD-4A79-BBA1-C212AC75E1AC}" destId="{168E5EDC-0AFA-4E01-845C-56CC6EB4ADCA}" srcOrd="1" destOrd="0" presId="urn:microsoft.com/office/officeart/2018/2/layout/IconCircleList"/>
    <dgm:cxn modelId="{BA7B178F-B4E7-42AC-9B67-594E97CCBFEF}" type="presParOf" srcId="{F0F601F9-E7FD-4A79-BBA1-C212AC75E1AC}" destId="{A0AD7EE1-9859-48C9-B557-974689DFF1F3}" srcOrd="2" destOrd="0" presId="urn:microsoft.com/office/officeart/2018/2/layout/IconCircleList"/>
    <dgm:cxn modelId="{AAD5F207-1602-4D55-B4A5-6A6E44CE019D}" type="presParOf" srcId="{F0F601F9-E7FD-4A79-BBA1-C212AC75E1AC}" destId="{0ACFE1A7-7352-442B-86BF-5BD42AA77DF1}" srcOrd="3" destOrd="0" presId="urn:microsoft.com/office/officeart/2018/2/layout/IconCircleList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BAF6FA0-9E5F-45D3-8B0C-E3DBC0BBB487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2AD5AD-2AA6-4F9F-B15D-BFDDBBF60894}">
      <dgm:prSet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CO" dirty="0"/>
            <a:t>DIFERENCIAS CON INGRESO MÍNIMO VITAL</a:t>
          </a:r>
          <a:endParaRPr lang="en-US" dirty="0"/>
        </a:p>
      </dgm:t>
    </dgm:pt>
    <dgm:pt modelId="{CFD318B5-0EBB-4086-B835-19962FE8F4CC}" type="parTrans" cxnId="{E4B686B2-BB18-4888-8824-60E7DEB283AC}">
      <dgm:prSet/>
      <dgm:spPr/>
      <dgm:t>
        <a:bodyPr/>
        <a:lstStyle/>
        <a:p>
          <a:endParaRPr lang="en-US"/>
        </a:p>
      </dgm:t>
    </dgm:pt>
    <dgm:pt modelId="{91943EED-B598-4EB7-900F-8648D4F345AA}" type="sibTrans" cxnId="{E4B686B2-BB18-4888-8824-60E7DEB283AC}">
      <dgm:prSet/>
      <dgm:spPr/>
      <dgm:t>
        <a:bodyPr/>
        <a:lstStyle/>
        <a:p>
          <a:endParaRPr lang="en-US"/>
        </a:p>
      </dgm:t>
    </dgm:pt>
    <dgm:pt modelId="{E7AA6E06-D9FA-41CE-9D4A-CF2E1EA1E922}">
      <dgm:prSet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CO" dirty="0"/>
            <a:t>ARGUMENTOS DE CORRIENTES DE PENSAMIENTO CONTRARIAS.</a:t>
          </a:r>
          <a:endParaRPr lang="en-US" dirty="0"/>
        </a:p>
      </dgm:t>
    </dgm:pt>
    <dgm:pt modelId="{29E6332A-2E30-41B5-9896-7032BD9E374F}" type="parTrans" cxnId="{D68629AE-88E0-4D57-AB74-6CDA4D3D40B0}">
      <dgm:prSet/>
      <dgm:spPr/>
      <dgm:t>
        <a:bodyPr/>
        <a:lstStyle/>
        <a:p>
          <a:endParaRPr lang="en-US"/>
        </a:p>
      </dgm:t>
    </dgm:pt>
    <dgm:pt modelId="{49D8E66E-B361-4CC4-AAF8-E0F5A62B6ED4}" type="sibTrans" cxnId="{D68629AE-88E0-4D57-AB74-6CDA4D3D40B0}">
      <dgm:prSet/>
      <dgm:spPr/>
      <dgm:t>
        <a:bodyPr/>
        <a:lstStyle/>
        <a:p>
          <a:endParaRPr lang="en-US"/>
        </a:p>
      </dgm:t>
    </dgm:pt>
    <dgm:pt modelId="{361356DD-411B-45E1-9B94-295A15FA0CBD}">
      <dgm:prSet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CO" dirty="0"/>
            <a:t>MODELADO CUALITATIVO DE POLÍTICA PÚBLICA: ARQUETIPO METODOLÓGICO SOCIAL.</a:t>
          </a:r>
          <a:endParaRPr lang="en-US" dirty="0"/>
        </a:p>
      </dgm:t>
    </dgm:pt>
    <dgm:pt modelId="{2F823F99-E37D-45E4-B7D9-171BA215152B}" type="parTrans" cxnId="{72946725-21BA-4102-AA6A-4BA44599A31B}">
      <dgm:prSet/>
      <dgm:spPr/>
      <dgm:t>
        <a:bodyPr/>
        <a:lstStyle/>
        <a:p>
          <a:endParaRPr lang="en-US"/>
        </a:p>
      </dgm:t>
    </dgm:pt>
    <dgm:pt modelId="{E18DD49B-9D4A-4687-8F1D-9AF290CB0D99}" type="sibTrans" cxnId="{72946725-21BA-4102-AA6A-4BA44599A31B}">
      <dgm:prSet/>
      <dgm:spPr/>
      <dgm:t>
        <a:bodyPr/>
        <a:lstStyle/>
        <a:p>
          <a:endParaRPr lang="en-US"/>
        </a:p>
      </dgm:t>
    </dgm:pt>
    <dgm:pt modelId="{399BF79A-ABA5-4ED4-B758-4C0B23BA9CFC}">
      <dgm:prSet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CO" dirty="0"/>
            <a:t>NECESIDAD DE TRANSFORMACIONES SOCIALES Y CULTURALES</a:t>
          </a:r>
          <a:endParaRPr lang="en-US" dirty="0"/>
        </a:p>
      </dgm:t>
    </dgm:pt>
    <dgm:pt modelId="{03E00F01-B803-4751-B42C-4B400AD3EB9B}" type="parTrans" cxnId="{CA981080-3054-47E7-81D7-AB927E9DDCE1}">
      <dgm:prSet/>
      <dgm:spPr/>
      <dgm:t>
        <a:bodyPr/>
        <a:lstStyle/>
        <a:p>
          <a:endParaRPr lang="es-CO"/>
        </a:p>
      </dgm:t>
    </dgm:pt>
    <dgm:pt modelId="{E8D951A0-008C-4AC4-A7F8-9B61E3A57658}" type="sibTrans" cxnId="{CA981080-3054-47E7-81D7-AB927E9DDCE1}">
      <dgm:prSet/>
      <dgm:spPr/>
      <dgm:t>
        <a:bodyPr/>
        <a:lstStyle/>
        <a:p>
          <a:endParaRPr lang="es-CO"/>
        </a:p>
      </dgm:t>
    </dgm:pt>
    <dgm:pt modelId="{B3515A3A-7F55-4447-9876-BDABD0FDEC5C}">
      <dgm:prSet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r>
            <a:rPr lang="es-CO" dirty="0"/>
            <a:t>COYUNTURA COVID 19</a:t>
          </a:r>
          <a:endParaRPr lang="en-US" dirty="0"/>
        </a:p>
      </dgm:t>
    </dgm:pt>
    <dgm:pt modelId="{1E34082A-85BC-4856-99C4-0ED0E8EC0E6A}" type="parTrans" cxnId="{22CF55EB-0DAD-4A28-A7D9-62E240E059A1}">
      <dgm:prSet/>
      <dgm:spPr/>
      <dgm:t>
        <a:bodyPr/>
        <a:lstStyle/>
        <a:p>
          <a:endParaRPr lang="es-CO"/>
        </a:p>
      </dgm:t>
    </dgm:pt>
    <dgm:pt modelId="{7E3646BA-A38C-4129-806E-4C79404EA12F}" type="sibTrans" cxnId="{22CF55EB-0DAD-4A28-A7D9-62E240E059A1}">
      <dgm:prSet/>
      <dgm:spPr/>
      <dgm:t>
        <a:bodyPr/>
        <a:lstStyle/>
        <a:p>
          <a:endParaRPr lang="es-CO"/>
        </a:p>
      </dgm:t>
    </dgm:pt>
    <dgm:pt modelId="{1EAF8999-579C-417F-8CF3-3384972B5A64}" type="pres">
      <dgm:prSet presAssocID="{9BAF6FA0-9E5F-45D3-8B0C-E3DBC0BBB487}" presName="diagram" presStyleCnt="0">
        <dgm:presLayoutVars>
          <dgm:dir/>
          <dgm:resizeHandles val="exact"/>
        </dgm:presLayoutVars>
      </dgm:prSet>
      <dgm:spPr/>
    </dgm:pt>
    <dgm:pt modelId="{86A21D07-51E1-496C-BCF6-40CD93A49A09}" type="pres">
      <dgm:prSet presAssocID="{B3515A3A-7F55-4447-9876-BDABD0FDEC5C}" presName="node" presStyleLbl="node1" presStyleIdx="0" presStyleCnt="5">
        <dgm:presLayoutVars>
          <dgm:bulletEnabled val="1"/>
        </dgm:presLayoutVars>
      </dgm:prSet>
      <dgm:spPr/>
    </dgm:pt>
    <dgm:pt modelId="{C70C45D0-7E43-4153-B3D0-BB94D1EE0A39}" type="pres">
      <dgm:prSet presAssocID="{7E3646BA-A38C-4129-806E-4C79404EA12F}" presName="sibTrans" presStyleCnt="0"/>
      <dgm:spPr/>
    </dgm:pt>
    <dgm:pt modelId="{7A360DAF-E3B5-4F92-8761-8D7AEA76BC80}" type="pres">
      <dgm:prSet presAssocID="{D02AD5AD-2AA6-4F9F-B15D-BFDDBBF60894}" presName="node" presStyleLbl="node1" presStyleIdx="1" presStyleCnt="5">
        <dgm:presLayoutVars>
          <dgm:bulletEnabled val="1"/>
        </dgm:presLayoutVars>
      </dgm:prSet>
      <dgm:spPr/>
    </dgm:pt>
    <dgm:pt modelId="{4CC9BD6F-0DFB-4399-A98D-062293C2F291}" type="pres">
      <dgm:prSet presAssocID="{91943EED-B598-4EB7-900F-8648D4F345AA}" presName="sibTrans" presStyleCnt="0"/>
      <dgm:spPr/>
    </dgm:pt>
    <dgm:pt modelId="{5E088AED-FFFF-4AD2-8FE8-001E70D86939}" type="pres">
      <dgm:prSet presAssocID="{E7AA6E06-D9FA-41CE-9D4A-CF2E1EA1E922}" presName="node" presStyleLbl="node1" presStyleIdx="2" presStyleCnt="5">
        <dgm:presLayoutVars>
          <dgm:bulletEnabled val="1"/>
        </dgm:presLayoutVars>
      </dgm:prSet>
      <dgm:spPr/>
    </dgm:pt>
    <dgm:pt modelId="{02259AC7-30E8-40A7-8306-16A40BCAE7B0}" type="pres">
      <dgm:prSet presAssocID="{49D8E66E-B361-4CC4-AAF8-E0F5A62B6ED4}" presName="sibTrans" presStyleCnt="0"/>
      <dgm:spPr/>
    </dgm:pt>
    <dgm:pt modelId="{18AAEF37-9990-4BCD-A1A9-B32A8B5A1CDB}" type="pres">
      <dgm:prSet presAssocID="{399BF79A-ABA5-4ED4-B758-4C0B23BA9CFC}" presName="node" presStyleLbl="node1" presStyleIdx="3" presStyleCnt="5">
        <dgm:presLayoutVars>
          <dgm:bulletEnabled val="1"/>
        </dgm:presLayoutVars>
      </dgm:prSet>
      <dgm:spPr/>
    </dgm:pt>
    <dgm:pt modelId="{94E4FB2A-118C-4FA8-A54C-5B941FEB9AE1}" type="pres">
      <dgm:prSet presAssocID="{E8D951A0-008C-4AC4-A7F8-9B61E3A57658}" presName="sibTrans" presStyleCnt="0"/>
      <dgm:spPr/>
    </dgm:pt>
    <dgm:pt modelId="{98176EE7-40AB-4B9C-965E-CB5DC88ED204}" type="pres">
      <dgm:prSet presAssocID="{361356DD-411B-45E1-9B94-295A15FA0CBD}" presName="node" presStyleLbl="node1" presStyleIdx="4" presStyleCnt="5">
        <dgm:presLayoutVars>
          <dgm:bulletEnabled val="1"/>
        </dgm:presLayoutVars>
      </dgm:prSet>
      <dgm:spPr/>
    </dgm:pt>
  </dgm:ptLst>
  <dgm:cxnLst>
    <dgm:cxn modelId="{72946725-21BA-4102-AA6A-4BA44599A31B}" srcId="{9BAF6FA0-9E5F-45D3-8B0C-E3DBC0BBB487}" destId="{361356DD-411B-45E1-9B94-295A15FA0CBD}" srcOrd="4" destOrd="0" parTransId="{2F823F99-E37D-45E4-B7D9-171BA215152B}" sibTransId="{E18DD49B-9D4A-4687-8F1D-9AF290CB0D99}"/>
    <dgm:cxn modelId="{2690DB55-AC3E-4AE6-9145-0DF02E5B33C2}" type="presOf" srcId="{E7AA6E06-D9FA-41CE-9D4A-CF2E1EA1E922}" destId="{5E088AED-FFFF-4AD2-8FE8-001E70D86939}" srcOrd="0" destOrd="0" presId="urn:microsoft.com/office/officeart/2005/8/layout/default"/>
    <dgm:cxn modelId="{CA981080-3054-47E7-81D7-AB927E9DDCE1}" srcId="{9BAF6FA0-9E5F-45D3-8B0C-E3DBC0BBB487}" destId="{399BF79A-ABA5-4ED4-B758-4C0B23BA9CFC}" srcOrd="3" destOrd="0" parTransId="{03E00F01-B803-4751-B42C-4B400AD3EB9B}" sibTransId="{E8D951A0-008C-4AC4-A7F8-9B61E3A57658}"/>
    <dgm:cxn modelId="{AF8B0B87-4FF4-4BC3-94F9-865034D66D85}" type="presOf" srcId="{9BAF6FA0-9E5F-45D3-8B0C-E3DBC0BBB487}" destId="{1EAF8999-579C-417F-8CF3-3384972B5A64}" srcOrd="0" destOrd="0" presId="urn:microsoft.com/office/officeart/2005/8/layout/default"/>
    <dgm:cxn modelId="{5BA6838A-0F18-4EF1-9B68-88BC13F24748}" type="presOf" srcId="{B3515A3A-7F55-4447-9876-BDABD0FDEC5C}" destId="{86A21D07-51E1-496C-BCF6-40CD93A49A09}" srcOrd="0" destOrd="0" presId="urn:microsoft.com/office/officeart/2005/8/layout/default"/>
    <dgm:cxn modelId="{BDFCEC9B-0F65-42DE-8FFB-39DA78383926}" type="presOf" srcId="{D02AD5AD-2AA6-4F9F-B15D-BFDDBBF60894}" destId="{7A360DAF-E3B5-4F92-8761-8D7AEA76BC80}" srcOrd="0" destOrd="0" presId="urn:microsoft.com/office/officeart/2005/8/layout/default"/>
    <dgm:cxn modelId="{D68629AE-88E0-4D57-AB74-6CDA4D3D40B0}" srcId="{9BAF6FA0-9E5F-45D3-8B0C-E3DBC0BBB487}" destId="{E7AA6E06-D9FA-41CE-9D4A-CF2E1EA1E922}" srcOrd="2" destOrd="0" parTransId="{29E6332A-2E30-41B5-9896-7032BD9E374F}" sibTransId="{49D8E66E-B361-4CC4-AAF8-E0F5A62B6ED4}"/>
    <dgm:cxn modelId="{C8EF3FB0-6B91-4768-8737-F53BAE9B17E8}" type="presOf" srcId="{399BF79A-ABA5-4ED4-B758-4C0B23BA9CFC}" destId="{18AAEF37-9990-4BCD-A1A9-B32A8B5A1CDB}" srcOrd="0" destOrd="0" presId="urn:microsoft.com/office/officeart/2005/8/layout/default"/>
    <dgm:cxn modelId="{E4B686B2-BB18-4888-8824-60E7DEB283AC}" srcId="{9BAF6FA0-9E5F-45D3-8B0C-E3DBC0BBB487}" destId="{D02AD5AD-2AA6-4F9F-B15D-BFDDBBF60894}" srcOrd="1" destOrd="0" parTransId="{CFD318B5-0EBB-4086-B835-19962FE8F4CC}" sibTransId="{91943EED-B598-4EB7-900F-8648D4F345AA}"/>
    <dgm:cxn modelId="{22CF55EB-0DAD-4A28-A7D9-62E240E059A1}" srcId="{9BAF6FA0-9E5F-45D3-8B0C-E3DBC0BBB487}" destId="{B3515A3A-7F55-4447-9876-BDABD0FDEC5C}" srcOrd="0" destOrd="0" parTransId="{1E34082A-85BC-4856-99C4-0ED0E8EC0E6A}" sibTransId="{7E3646BA-A38C-4129-806E-4C79404EA12F}"/>
    <dgm:cxn modelId="{107B91FF-87AE-4FC7-A93F-E143875E4A2B}" type="presOf" srcId="{361356DD-411B-45E1-9B94-295A15FA0CBD}" destId="{98176EE7-40AB-4B9C-965E-CB5DC88ED204}" srcOrd="0" destOrd="0" presId="urn:microsoft.com/office/officeart/2005/8/layout/default"/>
    <dgm:cxn modelId="{B218F973-9FD6-4C03-A198-BAC33A6C9393}" type="presParOf" srcId="{1EAF8999-579C-417F-8CF3-3384972B5A64}" destId="{86A21D07-51E1-496C-BCF6-40CD93A49A09}" srcOrd="0" destOrd="0" presId="urn:microsoft.com/office/officeart/2005/8/layout/default"/>
    <dgm:cxn modelId="{6281EBD8-B886-4BA6-8F73-C91881734BED}" type="presParOf" srcId="{1EAF8999-579C-417F-8CF3-3384972B5A64}" destId="{C70C45D0-7E43-4153-B3D0-BB94D1EE0A39}" srcOrd="1" destOrd="0" presId="urn:microsoft.com/office/officeart/2005/8/layout/default"/>
    <dgm:cxn modelId="{84BA04E9-6078-4951-87F9-8202801C7A31}" type="presParOf" srcId="{1EAF8999-579C-417F-8CF3-3384972B5A64}" destId="{7A360DAF-E3B5-4F92-8761-8D7AEA76BC80}" srcOrd="2" destOrd="0" presId="urn:microsoft.com/office/officeart/2005/8/layout/default"/>
    <dgm:cxn modelId="{F47D6C2B-FCC0-4A01-B954-D03363950716}" type="presParOf" srcId="{1EAF8999-579C-417F-8CF3-3384972B5A64}" destId="{4CC9BD6F-0DFB-4399-A98D-062293C2F291}" srcOrd="3" destOrd="0" presId="urn:microsoft.com/office/officeart/2005/8/layout/default"/>
    <dgm:cxn modelId="{D4BE7FC6-7881-4FE6-839B-1D7B189C3116}" type="presParOf" srcId="{1EAF8999-579C-417F-8CF3-3384972B5A64}" destId="{5E088AED-FFFF-4AD2-8FE8-001E70D86939}" srcOrd="4" destOrd="0" presId="urn:microsoft.com/office/officeart/2005/8/layout/default"/>
    <dgm:cxn modelId="{D3A55706-FCBE-48CD-A217-7DFF02BF835C}" type="presParOf" srcId="{1EAF8999-579C-417F-8CF3-3384972B5A64}" destId="{02259AC7-30E8-40A7-8306-16A40BCAE7B0}" srcOrd="5" destOrd="0" presId="urn:microsoft.com/office/officeart/2005/8/layout/default"/>
    <dgm:cxn modelId="{858B1547-CDFF-4267-B2CE-9CAC86CBC0FE}" type="presParOf" srcId="{1EAF8999-579C-417F-8CF3-3384972B5A64}" destId="{18AAEF37-9990-4BCD-A1A9-B32A8B5A1CDB}" srcOrd="6" destOrd="0" presId="urn:microsoft.com/office/officeart/2005/8/layout/default"/>
    <dgm:cxn modelId="{F6792DC8-0583-4284-91E8-31BE202EBD12}" type="presParOf" srcId="{1EAF8999-579C-417F-8CF3-3384972B5A64}" destId="{94E4FB2A-118C-4FA8-A54C-5B941FEB9AE1}" srcOrd="7" destOrd="0" presId="urn:microsoft.com/office/officeart/2005/8/layout/default"/>
    <dgm:cxn modelId="{F0471EC8-1792-497B-BC0D-2DE770B79CDD}" type="presParOf" srcId="{1EAF8999-579C-417F-8CF3-3384972B5A64}" destId="{98176EE7-40AB-4B9C-965E-CB5DC88ED20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CFBE10-B61A-41B8-9E71-D1C4891894E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AFEB038A-4353-49A9-8DD7-6D1D5FA4A1CB}">
      <dgm:prSet phldrT="[Texto]" custT="1"/>
      <dgm:spPr/>
      <dgm:t>
        <a:bodyPr/>
        <a:lstStyle/>
        <a:p>
          <a:r>
            <a:rPr lang="es-CO" sz="2400" dirty="0"/>
            <a:t>Tomás Moro, </a:t>
          </a:r>
          <a:r>
            <a:rPr lang="es-CO" sz="2400" i="1" dirty="0"/>
            <a:t>Utopía</a:t>
          </a:r>
          <a:r>
            <a:rPr lang="es-CO" sz="2400" dirty="0"/>
            <a:t> (1516)</a:t>
          </a:r>
        </a:p>
      </dgm:t>
    </dgm:pt>
    <dgm:pt modelId="{DE7D1E79-7E28-42A9-8353-F3A896885A5C}" type="parTrans" cxnId="{E1207559-F0F1-4F4F-867D-226A4FB27908}">
      <dgm:prSet/>
      <dgm:spPr/>
      <dgm:t>
        <a:bodyPr/>
        <a:lstStyle/>
        <a:p>
          <a:endParaRPr lang="es-CO"/>
        </a:p>
      </dgm:t>
    </dgm:pt>
    <dgm:pt modelId="{AF0647B2-E969-4BB6-A6E6-80040DBD3F02}" type="sibTrans" cxnId="{E1207559-F0F1-4F4F-867D-226A4FB27908}">
      <dgm:prSet/>
      <dgm:spPr/>
      <dgm:t>
        <a:bodyPr/>
        <a:lstStyle/>
        <a:p>
          <a:endParaRPr lang="es-CO"/>
        </a:p>
      </dgm:t>
    </dgm:pt>
    <dgm:pt modelId="{94EFD050-9DAE-4237-824C-B608A6C8841A}">
      <dgm:prSet phldrT="[Texto]" custT="1"/>
      <dgm:spPr/>
      <dgm:t>
        <a:bodyPr/>
        <a:lstStyle/>
        <a:p>
          <a:r>
            <a:rPr lang="es-CO" sz="2400" dirty="0"/>
            <a:t>Thomas Paine, </a:t>
          </a:r>
          <a:r>
            <a:rPr lang="es-CO" sz="2400" i="1" dirty="0"/>
            <a:t>Justicia Agraria </a:t>
          </a:r>
          <a:r>
            <a:rPr lang="es-CO" sz="2400" dirty="0"/>
            <a:t>(1795)</a:t>
          </a:r>
        </a:p>
      </dgm:t>
    </dgm:pt>
    <dgm:pt modelId="{C8B3D17F-FC6B-428B-BFFA-F90EC26638AD}" type="parTrans" cxnId="{ED962053-9167-4134-865B-860F339788AE}">
      <dgm:prSet/>
      <dgm:spPr/>
      <dgm:t>
        <a:bodyPr/>
        <a:lstStyle/>
        <a:p>
          <a:endParaRPr lang="es-CO"/>
        </a:p>
      </dgm:t>
    </dgm:pt>
    <dgm:pt modelId="{B763B4CD-23FE-489C-90DE-18528B7AFA15}" type="sibTrans" cxnId="{ED962053-9167-4134-865B-860F339788AE}">
      <dgm:prSet/>
      <dgm:spPr/>
      <dgm:t>
        <a:bodyPr/>
        <a:lstStyle/>
        <a:p>
          <a:endParaRPr lang="es-CO"/>
        </a:p>
      </dgm:t>
    </dgm:pt>
    <dgm:pt modelId="{4637C5BE-491E-4FA6-8034-2634227E29E1}">
      <dgm:prSet phldrT="[Texto]" custT="1"/>
      <dgm:spPr/>
      <dgm:t>
        <a:bodyPr/>
        <a:lstStyle/>
        <a:p>
          <a:r>
            <a:rPr lang="es-CO" sz="2400" dirty="0"/>
            <a:t>Charles Fourier, </a:t>
          </a:r>
          <a:r>
            <a:rPr lang="es-CO" sz="2400" i="1" dirty="0"/>
            <a:t>Cooperativismo – Falansterio </a:t>
          </a:r>
          <a:r>
            <a:rPr lang="es-CO" sz="2400" dirty="0"/>
            <a:t>(1829)</a:t>
          </a:r>
        </a:p>
      </dgm:t>
    </dgm:pt>
    <dgm:pt modelId="{76F2E26C-57CD-4EF6-816F-007A6FE88A12}" type="parTrans" cxnId="{270448DE-8D9B-4A37-910A-7CBCBD7274EB}">
      <dgm:prSet/>
      <dgm:spPr/>
      <dgm:t>
        <a:bodyPr/>
        <a:lstStyle/>
        <a:p>
          <a:endParaRPr lang="es-CO"/>
        </a:p>
      </dgm:t>
    </dgm:pt>
    <dgm:pt modelId="{751C724E-023C-44F6-8AF2-DE9E919BDB3A}" type="sibTrans" cxnId="{270448DE-8D9B-4A37-910A-7CBCBD7274EB}">
      <dgm:prSet/>
      <dgm:spPr/>
      <dgm:t>
        <a:bodyPr/>
        <a:lstStyle/>
        <a:p>
          <a:endParaRPr lang="es-CO"/>
        </a:p>
      </dgm:t>
    </dgm:pt>
    <dgm:pt modelId="{ED30631D-3830-4460-A493-E3C5584A93D1}">
      <dgm:prSet phldrT="[Texto]" custT="1"/>
      <dgm:spPr/>
      <dgm:t>
        <a:bodyPr/>
        <a:lstStyle/>
        <a:p>
          <a:r>
            <a:rPr lang="es-CO" sz="2400" dirty="0"/>
            <a:t>Joseph Charlier, </a:t>
          </a:r>
          <a:r>
            <a:rPr lang="es-CO" sz="2400" i="1" dirty="0"/>
            <a:t> Ingreso Mínimo Garantizado</a:t>
          </a:r>
          <a:r>
            <a:rPr lang="es-CO" sz="2400" dirty="0"/>
            <a:t> (1848)</a:t>
          </a:r>
        </a:p>
      </dgm:t>
    </dgm:pt>
    <dgm:pt modelId="{9AD03C42-9633-4409-9964-554CE8E3823F}" type="parTrans" cxnId="{30A57476-2D88-4704-8BD6-E19FE88DCA30}">
      <dgm:prSet/>
      <dgm:spPr/>
      <dgm:t>
        <a:bodyPr/>
        <a:lstStyle/>
        <a:p>
          <a:endParaRPr lang="es-CO"/>
        </a:p>
      </dgm:t>
    </dgm:pt>
    <dgm:pt modelId="{EA2A793B-20D6-4B3C-9E8E-6EECD4DD55F6}" type="sibTrans" cxnId="{30A57476-2D88-4704-8BD6-E19FE88DCA30}">
      <dgm:prSet/>
      <dgm:spPr/>
      <dgm:t>
        <a:bodyPr/>
        <a:lstStyle/>
        <a:p>
          <a:endParaRPr lang="es-CO"/>
        </a:p>
      </dgm:t>
    </dgm:pt>
    <dgm:pt modelId="{5182A141-E408-4E0F-B161-CD23AA984C1D}" type="pres">
      <dgm:prSet presAssocID="{9CCFBE10-B61A-41B8-9E71-D1C4891894ED}" presName="rootnode" presStyleCnt="0">
        <dgm:presLayoutVars>
          <dgm:chMax/>
          <dgm:chPref/>
          <dgm:dir/>
          <dgm:animLvl val="lvl"/>
        </dgm:presLayoutVars>
      </dgm:prSet>
      <dgm:spPr/>
    </dgm:pt>
    <dgm:pt modelId="{942F0C95-3C8F-4878-8137-84B425C7EFFD}" type="pres">
      <dgm:prSet presAssocID="{AFEB038A-4353-49A9-8DD7-6D1D5FA4A1CB}" presName="composite" presStyleCnt="0"/>
      <dgm:spPr/>
    </dgm:pt>
    <dgm:pt modelId="{6C1B248C-876F-4D2F-B41A-A382168365C6}" type="pres">
      <dgm:prSet presAssocID="{AFEB038A-4353-49A9-8DD7-6D1D5FA4A1CB}" presName="LShape" presStyleLbl="alignNode1" presStyleIdx="0" presStyleCnt="7" custScaleX="95452"/>
      <dgm:spPr/>
    </dgm:pt>
    <dgm:pt modelId="{1230D021-E6B0-4E6C-89BD-647CD99DB520}" type="pres">
      <dgm:prSet presAssocID="{AFEB038A-4353-49A9-8DD7-6D1D5FA4A1CB}" presName="ParentText" presStyleLbl="revTx" presStyleIdx="0" presStyleCnt="4" custScaleX="77372">
        <dgm:presLayoutVars>
          <dgm:chMax val="0"/>
          <dgm:chPref val="0"/>
          <dgm:bulletEnabled val="1"/>
        </dgm:presLayoutVars>
      </dgm:prSet>
      <dgm:spPr/>
    </dgm:pt>
    <dgm:pt modelId="{7785DD80-EAC5-438D-9933-94954D06E0B4}" type="pres">
      <dgm:prSet presAssocID="{AFEB038A-4353-49A9-8DD7-6D1D5FA4A1CB}" presName="Triangle" presStyleLbl="alignNode1" presStyleIdx="1" presStyleCnt="7" custLinFactNeighborX="-9157" custLinFactNeighborY="-8095"/>
      <dgm:spPr>
        <a:solidFill>
          <a:schemeClr val="accent2"/>
        </a:solidFill>
      </dgm:spPr>
    </dgm:pt>
    <dgm:pt modelId="{030A898F-2F39-4D4F-B2BA-F7B063609889}" type="pres">
      <dgm:prSet presAssocID="{AF0647B2-E969-4BB6-A6E6-80040DBD3F02}" presName="sibTrans" presStyleCnt="0"/>
      <dgm:spPr/>
    </dgm:pt>
    <dgm:pt modelId="{22BF0064-C8F5-4B83-94F3-5AD16C17DA3D}" type="pres">
      <dgm:prSet presAssocID="{AF0647B2-E969-4BB6-A6E6-80040DBD3F02}" presName="space" presStyleCnt="0"/>
      <dgm:spPr/>
    </dgm:pt>
    <dgm:pt modelId="{F6EDC490-260F-453D-BE2D-9FD0F3A72507}" type="pres">
      <dgm:prSet presAssocID="{94EFD050-9DAE-4237-824C-B608A6C8841A}" presName="composite" presStyleCnt="0"/>
      <dgm:spPr/>
    </dgm:pt>
    <dgm:pt modelId="{31D12543-14C6-4B8C-AEDE-F2035788CB0F}" type="pres">
      <dgm:prSet presAssocID="{94EFD050-9DAE-4237-824C-B608A6C8841A}" presName="LShape" presStyleLbl="alignNode1" presStyleIdx="2" presStyleCnt="7" custScaleX="87609" custLinFactNeighborX="-6184" custLinFactNeighborY="-2237"/>
      <dgm:spPr/>
    </dgm:pt>
    <dgm:pt modelId="{4B840246-B08E-4FFF-8475-AF827146D12A}" type="pres">
      <dgm:prSet presAssocID="{94EFD050-9DAE-4237-824C-B608A6C8841A}" presName="ParentText" presStyleLbl="revTx" presStyleIdx="1" presStyleCnt="4" custScaleX="76283" custLinFactNeighborX="-4455" custLinFactNeighborY="119">
        <dgm:presLayoutVars>
          <dgm:chMax val="0"/>
          <dgm:chPref val="0"/>
          <dgm:bulletEnabled val="1"/>
        </dgm:presLayoutVars>
      </dgm:prSet>
      <dgm:spPr/>
    </dgm:pt>
    <dgm:pt modelId="{DD657E48-4D1D-44C1-A2F1-4EE4461B2480}" type="pres">
      <dgm:prSet presAssocID="{94EFD050-9DAE-4237-824C-B608A6C8841A}" presName="Triangle" presStyleLbl="alignNode1" presStyleIdx="3" presStyleCnt="7" custLinFactNeighborX="-62812" custLinFactNeighborY="-3224"/>
      <dgm:spPr>
        <a:solidFill>
          <a:schemeClr val="accent2"/>
        </a:solidFill>
      </dgm:spPr>
    </dgm:pt>
    <dgm:pt modelId="{BF158E3B-D769-4F3E-8501-36790A902667}" type="pres">
      <dgm:prSet presAssocID="{B763B4CD-23FE-489C-90DE-18528B7AFA15}" presName="sibTrans" presStyleCnt="0"/>
      <dgm:spPr/>
    </dgm:pt>
    <dgm:pt modelId="{E4095428-CBA6-43D8-B99C-5C42EE5806E7}" type="pres">
      <dgm:prSet presAssocID="{B763B4CD-23FE-489C-90DE-18528B7AFA15}" presName="space" presStyleCnt="0"/>
      <dgm:spPr/>
    </dgm:pt>
    <dgm:pt modelId="{D75AFF23-51C7-4FA9-85EF-8004A5D7B195}" type="pres">
      <dgm:prSet presAssocID="{4637C5BE-491E-4FA6-8034-2634227E29E1}" presName="composite" presStyleCnt="0"/>
      <dgm:spPr/>
    </dgm:pt>
    <dgm:pt modelId="{94FE3B10-8488-4F98-BBF4-3499FC34DDA7}" type="pres">
      <dgm:prSet presAssocID="{4637C5BE-491E-4FA6-8034-2634227E29E1}" presName="LShape" presStyleLbl="alignNode1" presStyleIdx="4" presStyleCnt="7" custScaleX="111626" custLinFactNeighborX="-19721" custLinFactNeighborY="-425"/>
      <dgm:spPr/>
    </dgm:pt>
    <dgm:pt modelId="{568C44EC-026C-47C1-97AF-A99795881B96}" type="pres">
      <dgm:prSet presAssocID="{4637C5BE-491E-4FA6-8034-2634227E29E1}" presName="ParentText" presStyleLbl="revTx" presStyleIdx="2" presStyleCnt="4" custScaleX="125338" custLinFactNeighborX="-16248" custLinFactNeighborY="15529">
        <dgm:presLayoutVars>
          <dgm:chMax val="0"/>
          <dgm:chPref val="0"/>
          <dgm:bulletEnabled val="1"/>
        </dgm:presLayoutVars>
      </dgm:prSet>
      <dgm:spPr/>
    </dgm:pt>
    <dgm:pt modelId="{F4171158-CD5D-4BB1-9EDB-460F8640C6F3}" type="pres">
      <dgm:prSet presAssocID="{4637C5BE-491E-4FA6-8034-2634227E29E1}" presName="Triangle" presStyleLbl="alignNode1" presStyleIdx="5" presStyleCnt="7" custLinFactX="-4372" custLinFactNeighborX="-100000" custLinFactNeighborY="1647"/>
      <dgm:spPr>
        <a:solidFill>
          <a:schemeClr val="accent2"/>
        </a:solidFill>
      </dgm:spPr>
    </dgm:pt>
    <dgm:pt modelId="{7F59036D-79AD-4B3F-8CBE-9BAB16998FBA}" type="pres">
      <dgm:prSet presAssocID="{751C724E-023C-44F6-8AF2-DE9E919BDB3A}" presName="sibTrans" presStyleCnt="0"/>
      <dgm:spPr/>
    </dgm:pt>
    <dgm:pt modelId="{C0AD417D-F088-48E8-AC52-AE682FA2692D}" type="pres">
      <dgm:prSet presAssocID="{751C724E-023C-44F6-8AF2-DE9E919BDB3A}" presName="space" presStyleCnt="0"/>
      <dgm:spPr/>
    </dgm:pt>
    <dgm:pt modelId="{99942A54-B879-462D-9424-53A2086D9DC0}" type="pres">
      <dgm:prSet presAssocID="{ED30631D-3830-4460-A493-E3C5584A93D1}" presName="composite" presStyleCnt="0"/>
      <dgm:spPr/>
    </dgm:pt>
    <dgm:pt modelId="{D0DCBD13-7710-42C5-AC95-993877DE9FBC}" type="pres">
      <dgm:prSet presAssocID="{ED30631D-3830-4460-A493-E3C5584A93D1}" presName="LShape" presStyleLbl="alignNode1" presStyleIdx="6" presStyleCnt="7" custScaleX="109732" custLinFactNeighborX="-10528" custLinFactNeighborY="-2738"/>
      <dgm:spPr/>
    </dgm:pt>
    <dgm:pt modelId="{43245E56-A2C2-4766-82CA-2FB1A4FE561E}" type="pres">
      <dgm:prSet presAssocID="{ED30631D-3830-4460-A493-E3C5584A93D1}" presName="ParentText" presStyleLbl="revTx" presStyleIdx="3" presStyleCnt="4" custScaleX="114272" custLinFactNeighborX="-5130" custLinFactNeighborY="2232">
        <dgm:presLayoutVars>
          <dgm:chMax val="0"/>
          <dgm:chPref val="0"/>
          <dgm:bulletEnabled val="1"/>
        </dgm:presLayoutVars>
      </dgm:prSet>
      <dgm:spPr/>
    </dgm:pt>
  </dgm:ptLst>
  <dgm:cxnLst>
    <dgm:cxn modelId="{00627B02-7CD1-4122-ADE5-13B95A5C44FA}" type="presOf" srcId="{ED30631D-3830-4460-A493-E3C5584A93D1}" destId="{43245E56-A2C2-4766-82CA-2FB1A4FE561E}" srcOrd="0" destOrd="0" presId="urn:microsoft.com/office/officeart/2009/3/layout/StepUpProcess"/>
    <dgm:cxn modelId="{F5A5B93E-74AB-463D-B170-AFFCB68A9ED9}" type="presOf" srcId="{9CCFBE10-B61A-41B8-9E71-D1C4891894ED}" destId="{5182A141-E408-4E0F-B161-CD23AA984C1D}" srcOrd="0" destOrd="0" presId="urn:microsoft.com/office/officeart/2009/3/layout/StepUpProcess"/>
    <dgm:cxn modelId="{ED962053-9167-4134-865B-860F339788AE}" srcId="{9CCFBE10-B61A-41B8-9E71-D1C4891894ED}" destId="{94EFD050-9DAE-4237-824C-B608A6C8841A}" srcOrd="1" destOrd="0" parTransId="{C8B3D17F-FC6B-428B-BFFA-F90EC26638AD}" sibTransId="{B763B4CD-23FE-489C-90DE-18528B7AFA15}"/>
    <dgm:cxn modelId="{30A57476-2D88-4704-8BD6-E19FE88DCA30}" srcId="{9CCFBE10-B61A-41B8-9E71-D1C4891894ED}" destId="{ED30631D-3830-4460-A493-E3C5584A93D1}" srcOrd="3" destOrd="0" parTransId="{9AD03C42-9633-4409-9964-554CE8E3823F}" sibTransId="{EA2A793B-20D6-4B3C-9E8E-6EECD4DD55F6}"/>
    <dgm:cxn modelId="{4EB5A576-9D75-4DA7-96F2-7128EDB352DC}" type="presOf" srcId="{94EFD050-9DAE-4237-824C-B608A6C8841A}" destId="{4B840246-B08E-4FFF-8475-AF827146D12A}" srcOrd="0" destOrd="0" presId="urn:microsoft.com/office/officeart/2009/3/layout/StepUpProcess"/>
    <dgm:cxn modelId="{E1207559-F0F1-4F4F-867D-226A4FB27908}" srcId="{9CCFBE10-B61A-41B8-9E71-D1C4891894ED}" destId="{AFEB038A-4353-49A9-8DD7-6D1D5FA4A1CB}" srcOrd="0" destOrd="0" parTransId="{DE7D1E79-7E28-42A9-8353-F3A896885A5C}" sibTransId="{AF0647B2-E969-4BB6-A6E6-80040DBD3F02}"/>
    <dgm:cxn modelId="{0ADB057F-57DD-416D-9CF1-334BC3D042AA}" type="presOf" srcId="{AFEB038A-4353-49A9-8DD7-6D1D5FA4A1CB}" destId="{1230D021-E6B0-4E6C-89BD-647CD99DB520}" srcOrd="0" destOrd="0" presId="urn:microsoft.com/office/officeart/2009/3/layout/StepUpProcess"/>
    <dgm:cxn modelId="{E21B2581-C1D9-4611-B0A9-7018BF4B4488}" type="presOf" srcId="{4637C5BE-491E-4FA6-8034-2634227E29E1}" destId="{568C44EC-026C-47C1-97AF-A99795881B96}" srcOrd="0" destOrd="0" presId="urn:microsoft.com/office/officeart/2009/3/layout/StepUpProcess"/>
    <dgm:cxn modelId="{270448DE-8D9B-4A37-910A-7CBCBD7274EB}" srcId="{9CCFBE10-B61A-41B8-9E71-D1C4891894ED}" destId="{4637C5BE-491E-4FA6-8034-2634227E29E1}" srcOrd="2" destOrd="0" parTransId="{76F2E26C-57CD-4EF6-816F-007A6FE88A12}" sibTransId="{751C724E-023C-44F6-8AF2-DE9E919BDB3A}"/>
    <dgm:cxn modelId="{A1C496A1-F509-46E2-BDDB-030DB380980F}" type="presParOf" srcId="{5182A141-E408-4E0F-B161-CD23AA984C1D}" destId="{942F0C95-3C8F-4878-8137-84B425C7EFFD}" srcOrd="0" destOrd="0" presId="urn:microsoft.com/office/officeart/2009/3/layout/StepUpProcess"/>
    <dgm:cxn modelId="{E67ECA95-87D1-4A46-8E4D-9F9590B80FA0}" type="presParOf" srcId="{942F0C95-3C8F-4878-8137-84B425C7EFFD}" destId="{6C1B248C-876F-4D2F-B41A-A382168365C6}" srcOrd="0" destOrd="0" presId="urn:microsoft.com/office/officeart/2009/3/layout/StepUpProcess"/>
    <dgm:cxn modelId="{3716F240-93C6-4FD3-A3CE-93EE3D459CAE}" type="presParOf" srcId="{942F0C95-3C8F-4878-8137-84B425C7EFFD}" destId="{1230D021-E6B0-4E6C-89BD-647CD99DB520}" srcOrd="1" destOrd="0" presId="urn:microsoft.com/office/officeart/2009/3/layout/StepUpProcess"/>
    <dgm:cxn modelId="{B72B3E3D-D16A-4F5D-BEBF-1B98A7840787}" type="presParOf" srcId="{942F0C95-3C8F-4878-8137-84B425C7EFFD}" destId="{7785DD80-EAC5-438D-9933-94954D06E0B4}" srcOrd="2" destOrd="0" presId="urn:microsoft.com/office/officeart/2009/3/layout/StepUpProcess"/>
    <dgm:cxn modelId="{29D1C533-6874-4619-B4CD-46646C847301}" type="presParOf" srcId="{5182A141-E408-4E0F-B161-CD23AA984C1D}" destId="{030A898F-2F39-4D4F-B2BA-F7B063609889}" srcOrd="1" destOrd="0" presId="urn:microsoft.com/office/officeart/2009/3/layout/StepUpProcess"/>
    <dgm:cxn modelId="{A4DAA36D-AC94-4CC8-8B12-8BA833CA60B3}" type="presParOf" srcId="{030A898F-2F39-4D4F-B2BA-F7B063609889}" destId="{22BF0064-C8F5-4B83-94F3-5AD16C17DA3D}" srcOrd="0" destOrd="0" presId="urn:microsoft.com/office/officeart/2009/3/layout/StepUpProcess"/>
    <dgm:cxn modelId="{481EAAEF-7D97-4CC8-8272-C982D6B6E394}" type="presParOf" srcId="{5182A141-E408-4E0F-B161-CD23AA984C1D}" destId="{F6EDC490-260F-453D-BE2D-9FD0F3A72507}" srcOrd="2" destOrd="0" presId="urn:microsoft.com/office/officeart/2009/3/layout/StepUpProcess"/>
    <dgm:cxn modelId="{5684CF00-8E9E-4F39-951B-890B21EFC466}" type="presParOf" srcId="{F6EDC490-260F-453D-BE2D-9FD0F3A72507}" destId="{31D12543-14C6-4B8C-AEDE-F2035788CB0F}" srcOrd="0" destOrd="0" presId="urn:microsoft.com/office/officeart/2009/3/layout/StepUpProcess"/>
    <dgm:cxn modelId="{837C3EF5-268F-4A09-8011-2C516B04FC1B}" type="presParOf" srcId="{F6EDC490-260F-453D-BE2D-9FD0F3A72507}" destId="{4B840246-B08E-4FFF-8475-AF827146D12A}" srcOrd="1" destOrd="0" presId="urn:microsoft.com/office/officeart/2009/3/layout/StepUpProcess"/>
    <dgm:cxn modelId="{28BDD82C-B3A9-4454-9D02-617740BFD484}" type="presParOf" srcId="{F6EDC490-260F-453D-BE2D-9FD0F3A72507}" destId="{DD657E48-4D1D-44C1-A2F1-4EE4461B2480}" srcOrd="2" destOrd="0" presId="urn:microsoft.com/office/officeart/2009/3/layout/StepUpProcess"/>
    <dgm:cxn modelId="{0C0BFA86-1985-4F05-95DA-12FF27A9DEF9}" type="presParOf" srcId="{5182A141-E408-4E0F-B161-CD23AA984C1D}" destId="{BF158E3B-D769-4F3E-8501-36790A902667}" srcOrd="3" destOrd="0" presId="urn:microsoft.com/office/officeart/2009/3/layout/StepUpProcess"/>
    <dgm:cxn modelId="{E9BD8C18-821D-4D4F-AED5-4BFD1F54F80A}" type="presParOf" srcId="{BF158E3B-D769-4F3E-8501-36790A902667}" destId="{E4095428-CBA6-43D8-B99C-5C42EE5806E7}" srcOrd="0" destOrd="0" presId="urn:microsoft.com/office/officeart/2009/3/layout/StepUpProcess"/>
    <dgm:cxn modelId="{D150DC34-82C9-4B51-A25C-1AFE4383D999}" type="presParOf" srcId="{5182A141-E408-4E0F-B161-CD23AA984C1D}" destId="{D75AFF23-51C7-4FA9-85EF-8004A5D7B195}" srcOrd="4" destOrd="0" presId="urn:microsoft.com/office/officeart/2009/3/layout/StepUpProcess"/>
    <dgm:cxn modelId="{380FDA0C-3298-4EC5-B220-2F36C74AEA0D}" type="presParOf" srcId="{D75AFF23-51C7-4FA9-85EF-8004A5D7B195}" destId="{94FE3B10-8488-4F98-BBF4-3499FC34DDA7}" srcOrd="0" destOrd="0" presId="urn:microsoft.com/office/officeart/2009/3/layout/StepUpProcess"/>
    <dgm:cxn modelId="{1D93876D-A1A2-41CC-A1D4-B0CBB4551C3E}" type="presParOf" srcId="{D75AFF23-51C7-4FA9-85EF-8004A5D7B195}" destId="{568C44EC-026C-47C1-97AF-A99795881B96}" srcOrd="1" destOrd="0" presId="urn:microsoft.com/office/officeart/2009/3/layout/StepUpProcess"/>
    <dgm:cxn modelId="{E2862CB7-BE2D-46FE-896F-344EDEE49D9D}" type="presParOf" srcId="{D75AFF23-51C7-4FA9-85EF-8004A5D7B195}" destId="{F4171158-CD5D-4BB1-9EDB-460F8640C6F3}" srcOrd="2" destOrd="0" presId="urn:microsoft.com/office/officeart/2009/3/layout/StepUpProcess"/>
    <dgm:cxn modelId="{806C27D4-1439-479C-B180-F74C333EBF3A}" type="presParOf" srcId="{5182A141-E408-4E0F-B161-CD23AA984C1D}" destId="{7F59036D-79AD-4B3F-8CBE-9BAB16998FBA}" srcOrd="5" destOrd="0" presId="urn:microsoft.com/office/officeart/2009/3/layout/StepUpProcess"/>
    <dgm:cxn modelId="{C4697935-D2C7-4DE9-A228-191ECE319B2E}" type="presParOf" srcId="{7F59036D-79AD-4B3F-8CBE-9BAB16998FBA}" destId="{C0AD417D-F088-48E8-AC52-AE682FA2692D}" srcOrd="0" destOrd="0" presId="urn:microsoft.com/office/officeart/2009/3/layout/StepUpProcess"/>
    <dgm:cxn modelId="{863C3D7C-E5EC-44D6-878D-D2BEE7DB15C5}" type="presParOf" srcId="{5182A141-E408-4E0F-B161-CD23AA984C1D}" destId="{99942A54-B879-462D-9424-53A2086D9DC0}" srcOrd="6" destOrd="0" presId="urn:microsoft.com/office/officeart/2009/3/layout/StepUpProcess"/>
    <dgm:cxn modelId="{C5DEF0E2-D3A6-49D9-99E1-0ED80416817A}" type="presParOf" srcId="{99942A54-B879-462D-9424-53A2086D9DC0}" destId="{D0DCBD13-7710-42C5-AC95-993877DE9FBC}" srcOrd="0" destOrd="0" presId="urn:microsoft.com/office/officeart/2009/3/layout/StepUpProcess"/>
    <dgm:cxn modelId="{219ACE2B-70F8-4706-AD3B-F2FE8CFE317C}" type="presParOf" srcId="{99942A54-B879-462D-9424-53A2086D9DC0}" destId="{43245E56-A2C2-4766-82CA-2FB1A4FE56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FE54F5-12B7-4E8C-BE14-C237742CE42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DDBAADA4-296E-478F-AB6F-9121022A7071}">
      <dgm:prSet phldrT="[Texto]" custT="1"/>
      <dgm:spPr/>
      <dgm:t>
        <a:bodyPr/>
        <a:lstStyle/>
        <a:p>
          <a:r>
            <a:rPr lang="es-CO" sz="3200" dirty="0"/>
            <a:t>Bertrand Russell,  (1918)</a:t>
          </a:r>
        </a:p>
      </dgm:t>
    </dgm:pt>
    <dgm:pt modelId="{BE6F3917-9D57-4535-A29C-1449922BFD08}" type="parTrans" cxnId="{177E2343-FF5A-46B3-8CDE-15C79DA2465A}">
      <dgm:prSet/>
      <dgm:spPr/>
      <dgm:t>
        <a:bodyPr/>
        <a:lstStyle/>
        <a:p>
          <a:endParaRPr lang="es-CO"/>
        </a:p>
      </dgm:t>
    </dgm:pt>
    <dgm:pt modelId="{1CBACA51-A472-4507-B4C4-5B83D5B99781}" type="sibTrans" cxnId="{177E2343-FF5A-46B3-8CDE-15C79DA2465A}">
      <dgm:prSet/>
      <dgm:spPr/>
      <dgm:t>
        <a:bodyPr/>
        <a:lstStyle/>
        <a:p>
          <a:endParaRPr lang="es-CO"/>
        </a:p>
      </dgm:t>
    </dgm:pt>
    <dgm:pt modelId="{ECA252D7-6E90-4912-9B61-63F14889277C}">
      <dgm:prSet phldrT="[Texto]" custT="1"/>
      <dgm:spPr/>
      <dgm:t>
        <a:bodyPr/>
        <a:lstStyle/>
        <a:p>
          <a:r>
            <a:rPr lang="es-CO" sz="3200" dirty="0"/>
            <a:t>William Beveridge, (1942)</a:t>
          </a:r>
        </a:p>
      </dgm:t>
    </dgm:pt>
    <dgm:pt modelId="{FCCD771E-57F3-4FF6-AA1C-AF123ADA8D3C}" type="parTrans" cxnId="{A1CE816F-F3B0-4422-B792-1EA01CA44448}">
      <dgm:prSet/>
      <dgm:spPr/>
      <dgm:t>
        <a:bodyPr/>
        <a:lstStyle/>
        <a:p>
          <a:endParaRPr lang="es-CO"/>
        </a:p>
      </dgm:t>
    </dgm:pt>
    <dgm:pt modelId="{35501429-E551-495A-AC05-911628002073}" type="sibTrans" cxnId="{A1CE816F-F3B0-4422-B792-1EA01CA44448}">
      <dgm:prSet/>
      <dgm:spPr/>
      <dgm:t>
        <a:bodyPr/>
        <a:lstStyle/>
        <a:p>
          <a:endParaRPr lang="es-CO"/>
        </a:p>
      </dgm:t>
    </dgm:pt>
    <dgm:pt modelId="{C1B9BFD8-17D8-44DE-B1C2-F10670C9930B}">
      <dgm:prSet phldrT="[Texto]" custT="1"/>
      <dgm:spPr/>
      <dgm:t>
        <a:bodyPr/>
        <a:lstStyle/>
        <a:p>
          <a:r>
            <a:rPr lang="es-CO" sz="3200" dirty="0"/>
            <a:t>Friedrich Hayek (1944)</a:t>
          </a:r>
        </a:p>
      </dgm:t>
    </dgm:pt>
    <dgm:pt modelId="{D02DEFF7-426E-4823-959C-9CB15B27E0D6}" type="parTrans" cxnId="{128FA3F9-5E22-420D-B7DF-DC9B59769844}">
      <dgm:prSet/>
      <dgm:spPr/>
      <dgm:t>
        <a:bodyPr/>
        <a:lstStyle/>
        <a:p>
          <a:endParaRPr lang="es-CO"/>
        </a:p>
      </dgm:t>
    </dgm:pt>
    <dgm:pt modelId="{9285B52C-5FA8-4613-B8AE-0CC3390E5208}" type="sibTrans" cxnId="{128FA3F9-5E22-420D-B7DF-DC9B59769844}">
      <dgm:prSet/>
      <dgm:spPr/>
      <dgm:t>
        <a:bodyPr/>
        <a:lstStyle/>
        <a:p>
          <a:endParaRPr lang="es-CO"/>
        </a:p>
      </dgm:t>
    </dgm:pt>
    <dgm:pt modelId="{6B7C03D6-DD1B-47A4-938D-C2A1161B2F0A}" type="pres">
      <dgm:prSet presAssocID="{C5FE54F5-12B7-4E8C-BE14-C237742CE424}" presName="rootnode" presStyleCnt="0">
        <dgm:presLayoutVars>
          <dgm:chMax/>
          <dgm:chPref/>
          <dgm:dir/>
          <dgm:animLvl val="lvl"/>
        </dgm:presLayoutVars>
      </dgm:prSet>
      <dgm:spPr/>
    </dgm:pt>
    <dgm:pt modelId="{9442659A-F33E-4EE6-9EEF-295705C2ABAC}" type="pres">
      <dgm:prSet presAssocID="{DDBAADA4-296E-478F-AB6F-9121022A7071}" presName="composite" presStyleCnt="0"/>
      <dgm:spPr/>
    </dgm:pt>
    <dgm:pt modelId="{D2487B00-2E06-4DEA-BC00-50E4E219C8BE}" type="pres">
      <dgm:prSet presAssocID="{DDBAADA4-296E-478F-AB6F-9121022A7071}" presName="LShape" presStyleLbl="alignNode1" presStyleIdx="0" presStyleCnt="5"/>
      <dgm:spPr/>
    </dgm:pt>
    <dgm:pt modelId="{08F1545D-92B7-4548-B861-A9B81D58E437}" type="pres">
      <dgm:prSet presAssocID="{DDBAADA4-296E-478F-AB6F-9121022A707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DEF2AAC-F441-49BD-8BEF-481CF6C826B8}" type="pres">
      <dgm:prSet presAssocID="{DDBAADA4-296E-478F-AB6F-9121022A7071}" presName="Triangle" presStyleLbl="alignNode1" presStyleIdx="1" presStyleCnt="5"/>
      <dgm:spPr>
        <a:solidFill>
          <a:schemeClr val="accent2"/>
        </a:solidFill>
      </dgm:spPr>
    </dgm:pt>
    <dgm:pt modelId="{C7615FC6-78F7-4696-BA04-31EC1E58F0F0}" type="pres">
      <dgm:prSet presAssocID="{1CBACA51-A472-4507-B4C4-5B83D5B99781}" presName="sibTrans" presStyleCnt="0"/>
      <dgm:spPr/>
    </dgm:pt>
    <dgm:pt modelId="{EED66320-6D57-4688-A6C7-CCD417140D6F}" type="pres">
      <dgm:prSet presAssocID="{1CBACA51-A472-4507-B4C4-5B83D5B99781}" presName="space" presStyleCnt="0"/>
      <dgm:spPr/>
    </dgm:pt>
    <dgm:pt modelId="{EE1520A2-3C3B-430A-801B-C4B7BE413166}" type="pres">
      <dgm:prSet presAssocID="{ECA252D7-6E90-4912-9B61-63F14889277C}" presName="composite" presStyleCnt="0"/>
      <dgm:spPr/>
    </dgm:pt>
    <dgm:pt modelId="{1C357DC2-4AF5-45E9-84E0-9A5A20585A6D}" type="pres">
      <dgm:prSet presAssocID="{ECA252D7-6E90-4912-9B61-63F14889277C}" presName="LShape" presStyleLbl="alignNode1" presStyleIdx="2" presStyleCnt="5"/>
      <dgm:spPr/>
    </dgm:pt>
    <dgm:pt modelId="{C723C1B5-E1D6-4C8C-9DAA-411CBA36E8E0}" type="pres">
      <dgm:prSet presAssocID="{ECA252D7-6E90-4912-9B61-63F14889277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F046BCE-3773-4837-94CE-66D523171BE1}" type="pres">
      <dgm:prSet presAssocID="{ECA252D7-6E90-4912-9B61-63F14889277C}" presName="Triangle" presStyleLbl="alignNode1" presStyleIdx="3" presStyleCnt="5"/>
      <dgm:spPr>
        <a:solidFill>
          <a:schemeClr val="accent2"/>
        </a:solidFill>
      </dgm:spPr>
    </dgm:pt>
    <dgm:pt modelId="{D6B10ABE-5A0E-484C-9CFE-12C51A778612}" type="pres">
      <dgm:prSet presAssocID="{35501429-E551-495A-AC05-911628002073}" presName="sibTrans" presStyleCnt="0"/>
      <dgm:spPr/>
    </dgm:pt>
    <dgm:pt modelId="{94B53DA4-15E7-498C-99DF-94240441C2B3}" type="pres">
      <dgm:prSet presAssocID="{35501429-E551-495A-AC05-911628002073}" presName="space" presStyleCnt="0"/>
      <dgm:spPr/>
    </dgm:pt>
    <dgm:pt modelId="{FE00BF94-D2F5-4197-8124-C0E5C2BD7D11}" type="pres">
      <dgm:prSet presAssocID="{C1B9BFD8-17D8-44DE-B1C2-F10670C9930B}" presName="composite" presStyleCnt="0"/>
      <dgm:spPr/>
    </dgm:pt>
    <dgm:pt modelId="{EA417C71-BD2B-4318-8922-BE00A8898E7D}" type="pres">
      <dgm:prSet presAssocID="{C1B9BFD8-17D8-44DE-B1C2-F10670C9930B}" presName="LShape" presStyleLbl="alignNode1" presStyleIdx="4" presStyleCnt="5"/>
      <dgm:spPr/>
    </dgm:pt>
    <dgm:pt modelId="{D8253A5F-E546-41F8-89DD-6109AE7805B0}" type="pres">
      <dgm:prSet presAssocID="{C1B9BFD8-17D8-44DE-B1C2-F10670C9930B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F918C31-9E4B-454B-8935-F5FBF85970BD}" type="presOf" srcId="{C1B9BFD8-17D8-44DE-B1C2-F10670C9930B}" destId="{D8253A5F-E546-41F8-89DD-6109AE7805B0}" srcOrd="0" destOrd="0" presId="urn:microsoft.com/office/officeart/2009/3/layout/StepUpProcess"/>
    <dgm:cxn modelId="{177E2343-FF5A-46B3-8CDE-15C79DA2465A}" srcId="{C5FE54F5-12B7-4E8C-BE14-C237742CE424}" destId="{DDBAADA4-296E-478F-AB6F-9121022A7071}" srcOrd="0" destOrd="0" parTransId="{BE6F3917-9D57-4535-A29C-1449922BFD08}" sibTransId="{1CBACA51-A472-4507-B4C4-5B83D5B99781}"/>
    <dgm:cxn modelId="{A1CE816F-F3B0-4422-B792-1EA01CA44448}" srcId="{C5FE54F5-12B7-4E8C-BE14-C237742CE424}" destId="{ECA252D7-6E90-4912-9B61-63F14889277C}" srcOrd="1" destOrd="0" parTransId="{FCCD771E-57F3-4FF6-AA1C-AF123ADA8D3C}" sibTransId="{35501429-E551-495A-AC05-911628002073}"/>
    <dgm:cxn modelId="{7A686D75-A4C9-4943-9257-674D4DA31D1B}" type="presOf" srcId="{ECA252D7-6E90-4912-9B61-63F14889277C}" destId="{C723C1B5-E1D6-4C8C-9DAA-411CBA36E8E0}" srcOrd="0" destOrd="0" presId="urn:microsoft.com/office/officeart/2009/3/layout/StepUpProcess"/>
    <dgm:cxn modelId="{BECB30B8-797E-4CE3-AE2B-21FC88D2F3C7}" type="presOf" srcId="{DDBAADA4-296E-478F-AB6F-9121022A7071}" destId="{08F1545D-92B7-4548-B861-A9B81D58E437}" srcOrd="0" destOrd="0" presId="urn:microsoft.com/office/officeart/2009/3/layout/StepUpProcess"/>
    <dgm:cxn modelId="{E14F2EF3-FCEE-4A6A-A0BE-2F52DC5DAFF7}" type="presOf" srcId="{C5FE54F5-12B7-4E8C-BE14-C237742CE424}" destId="{6B7C03D6-DD1B-47A4-938D-C2A1161B2F0A}" srcOrd="0" destOrd="0" presId="urn:microsoft.com/office/officeart/2009/3/layout/StepUpProcess"/>
    <dgm:cxn modelId="{128FA3F9-5E22-420D-B7DF-DC9B59769844}" srcId="{C5FE54F5-12B7-4E8C-BE14-C237742CE424}" destId="{C1B9BFD8-17D8-44DE-B1C2-F10670C9930B}" srcOrd="2" destOrd="0" parTransId="{D02DEFF7-426E-4823-959C-9CB15B27E0D6}" sibTransId="{9285B52C-5FA8-4613-B8AE-0CC3390E5208}"/>
    <dgm:cxn modelId="{3295A4B6-97E3-490F-B458-5A94AC982963}" type="presParOf" srcId="{6B7C03D6-DD1B-47A4-938D-C2A1161B2F0A}" destId="{9442659A-F33E-4EE6-9EEF-295705C2ABAC}" srcOrd="0" destOrd="0" presId="urn:microsoft.com/office/officeart/2009/3/layout/StepUpProcess"/>
    <dgm:cxn modelId="{1863A9CC-F18F-467A-ABE5-BA9C45F284E8}" type="presParOf" srcId="{9442659A-F33E-4EE6-9EEF-295705C2ABAC}" destId="{D2487B00-2E06-4DEA-BC00-50E4E219C8BE}" srcOrd="0" destOrd="0" presId="urn:microsoft.com/office/officeart/2009/3/layout/StepUpProcess"/>
    <dgm:cxn modelId="{E8183618-3B25-46E3-B8F3-D4C2BD39C2C1}" type="presParOf" srcId="{9442659A-F33E-4EE6-9EEF-295705C2ABAC}" destId="{08F1545D-92B7-4548-B861-A9B81D58E437}" srcOrd="1" destOrd="0" presId="urn:microsoft.com/office/officeart/2009/3/layout/StepUpProcess"/>
    <dgm:cxn modelId="{B99B2C67-7F09-4D2E-8381-2632EC540593}" type="presParOf" srcId="{9442659A-F33E-4EE6-9EEF-295705C2ABAC}" destId="{1DEF2AAC-F441-49BD-8BEF-481CF6C826B8}" srcOrd="2" destOrd="0" presId="urn:microsoft.com/office/officeart/2009/3/layout/StepUpProcess"/>
    <dgm:cxn modelId="{94C3D8FD-6963-4D65-8676-F9C912AF478F}" type="presParOf" srcId="{6B7C03D6-DD1B-47A4-938D-C2A1161B2F0A}" destId="{C7615FC6-78F7-4696-BA04-31EC1E58F0F0}" srcOrd="1" destOrd="0" presId="urn:microsoft.com/office/officeart/2009/3/layout/StepUpProcess"/>
    <dgm:cxn modelId="{D774CDF6-9725-4C3C-B01A-8355637248F2}" type="presParOf" srcId="{C7615FC6-78F7-4696-BA04-31EC1E58F0F0}" destId="{EED66320-6D57-4688-A6C7-CCD417140D6F}" srcOrd="0" destOrd="0" presId="urn:microsoft.com/office/officeart/2009/3/layout/StepUpProcess"/>
    <dgm:cxn modelId="{147414F7-29F5-4BA1-A95E-0EF93B1C20BD}" type="presParOf" srcId="{6B7C03D6-DD1B-47A4-938D-C2A1161B2F0A}" destId="{EE1520A2-3C3B-430A-801B-C4B7BE413166}" srcOrd="2" destOrd="0" presId="urn:microsoft.com/office/officeart/2009/3/layout/StepUpProcess"/>
    <dgm:cxn modelId="{CDDA6DFD-15BC-4FEC-B647-87BC33158E4E}" type="presParOf" srcId="{EE1520A2-3C3B-430A-801B-C4B7BE413166}" destId="{1C357DC2-4AF5-45E9-84E0-9A5A20585A6D}" srcOrd="0" destOrd="0" presId="urn:microsoft.com/office/officeart/2009/3/layout/StepUpProcess"/>
    <dgm:cxn modelId="{C0EB4B02-3BB1-4814-ADC7-8BF43412C59F}" type="presParOf" srcId="{EE1520A2-3C3B-430A-801B-C4B7BE413166}" destId="{C723C1B5-E1D6-4C8C-9DAA-411CBA36E8E0}" srcOrd="1" destOrd="0" presId="urn:microsoft.com/office/officeart/2009/3/layout/StepUpProcess"/>
    <dgm:cxn modelId="{3BE3A09B-DB2A-448F-B0FA-25A90F3E7D79}" type="presParOf" srcId="{EE1520A2-3C3B-430A-801B-C4B7BE413166}" destId="{3F046BCE-3773-4837-94CE-66D523171BE1}" srcOrd="2" destOrd="0" presId="urn:microsoft.com/office/officeart/2009/3/layout/StepUpProcess"/>
    <dgm:cxn modelId="{6625C3D9-6331-4D81-8EF0-EEC23CBDDF8A}" type="presParOf" srcId="{6B7C03D6-DD1B-47A4-938D-C2A1161B2F0A}" destId="{D6B10ABE-5A0E-484C-9CFE-12C51A778612}" srcOrd="3" destOrd="0" presId="urn:microsoft.com/office/officeart/2009/3/layout/StepUpProcess"/>
    <dgm:cxn modelId="{CEB9E3BE-C197-4029-BABD-1D5FF79F2C46}" type="presParOf" srcId="{D6B10ABE-5A0E-484C-9CFE-12C51A778612}" destId="{94B53DA4-15E7-498C-99DF-94240441C2B3}" srcOrd="0" destOrd="0" presId="urn:microsoft.com/office/officeart/2009/3/layout/StepUpProcess"/>
    <dgm:cxn modelId="{141C7E66-2F9B-4945-BEB1-2E13D9070F86}" type="presParOf" srcId="{6B7C03D6-DD1B-47A4-938D-C2A1161B2F0A}" destId="{FE00BF94-D2F5-4197-8124-C0E5C2BD7D11}" srcOrd="4" destOrd="0" presId="urn:microsoft.com/office/officeart/2009/3/layout/StepUpProcess"/>
    <dgm:cxn modelId="{32ED3241-C038-4AAC-B82D-B3AA887C6223}" type="presParOf" srcId="{FE00BF94-D2F5-4197-8124-C0E5C2BD7D11}" destId="{EA417C71-BD2B-4318-8922-BE00A8898E7D}" srcOrd="0" destOrd="0" presId="urn:microsoft.com/office/officeart/2009/3/layout/StepUpProcess"/>
    <dgm:cxn modelId="{14CAC895-2219-4921-8DBC-0C43D97733F2}" type="presParOf" srcId="{FE00BF94-D2F5-4197-8124-C0E5C2BD7D11}" destId="{D8253A5F-E546-41F8-89DD-6109AE7805B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8A64E2-E760-47A7-A9A6-11534BBF171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B2732F7-4B0D-4A02-9102-03E1BC089382}">
      <dgm:prSet phldrT="[Texto]" custT="1"/>
      <dgm:spPr/>
      <dgm:t>
        <a:bodyPr/>
        <a:lstStyle/>
        <a:p>
          <a:r>
            <a:rPr lang="es-CO" sz="2400" dirty="0"/>
            <a:t>Milton Friedman, </a:t>
          </a:r>
          <a:r>
            <a:rPr lang="es-CO" sz="2400" i="1" dirty="0"/>
            <a:t>Impuesto Negativo sobre la Renta </a:t>
          </a:r>
          <a:r>
            <a:rPr lang="es-CO" sz="2400" dirty="0"/>
            <a:t>(1962)</a:t>
          </a:r>
        </a:p>
      </dgm:t>
    </dgm:pt>
    <dgm:pt modelId="{284B01FF-8656-446A-8329-BBDFEEA0DFDD}" type="parTrans" cxnId="{28994AE3-A360-438E-AF35-CF74DDB2AA06}">
      <dgm:prSet/>
      <dgm:spPr/>
      <dgm:t>
        <a:bodyPr/>
        <a:lstStyle/>
        <a:p>
          <a:endParaRPr lang="es-CO"/>
        </a:p>
      </dgm:t>
    </dgm:pt>
    <dgm:pt modelId="{5678E36C-FD07-4B68-8416-4EEB62EAEACF}" type="sibTrans" cxnId="{28994AE3-A360-438E-AF35-CF74DDB2AA06}">
      <dgm:prSet/>
      <dgm:spPr/>
      <dgm:t>
        <a:bodyPr/>
        <a:lstStyle/>
        <a:p>
          <a:endParaRPr lang="es-CO"/>
        </a:p>
      </dgm:t>
    </dgm:pt>
    <dgm:pt modelId="{C83C4987-D9D9-41AA-A2C3-FB851E3F3D6E}">
      <dgm:prSet phldrT="[Texto]" custT="1"/>
      <dgm:spPr/>
      <dgm:t>
        <a:bodyPr/>
        <a:lstStyle/>
        <a:p>
          <a:r>
            <a:rPr lang="es-CO" sz="2400" dirty="0"/>
            <a:t>James Tobin, </a:t>
          </a:r>
          <a:r>
            <a:rPr lang="es-CO" sz="2400" dirty="0" err="1"/>
            <a:t>Credit</a:t>
          </a:r>
          <a:r>
            <a:rPr lang="es-CO" sz="2400" dirty="0"/>
            <a:t> </a:t>
          </a:r>
          <a:r>
            <a:rPr lang="es-CO" sz="2400" dirty="0" err="1"/>
            <a:t>Income</a:t>
          </a:r>
          <a:r>
            <a:rPr lang="es-CO" sz="2400" dirty="0"/>
            <a:t> </a:t>
          </a:r>
          <a:r>
            <a:rPr lang="es-CO" sz="2400" dirty="0" err="1"/>
            <a:t>Tax</a:t>
          </a:r>
          <a:r>
            <a:rPr lang="es-CO" sz="2400" dirty="0"/>
            <a:t> - </a:t>
          </a:r>
          <a:r>
            <a:rPr lang="es-CO" sz="2400" i="1" dirty="0" err="1"/>
            <a:t>Demogrant</a:t>
          </a:r>
          <a:r>
            <a:rPr lang="es-CO" sz="2400" dirty="0"/>
            <a:t> (1965)</a:t>
          </a:r>
        </a:p>
      </dgm:t>
    </dgm:pt>
    <dgm:pt modelId="{0E2DB9BB-36A6-4189-9763-29E4C161340A}" type="parTrans" cxnId="{6354B8A5-A0D2-4D33-BE6A-3049A3C643B7}">
      <dgm:prSet/>
      <dgm:spPr/>
      <dgm:t>
        <a:bodyPr/>
        <a:lstStyle/>
        <a:p>
          <a:endParaRPr lang="es-CO"/>
        </a:p>
      </dgm:t>
    </dgm:pt>
    <dgm:pt modelId="{93E60DA3-3938-4A5A-9E59-985EBB131878}" type="sibTrans" cxnId="{6354B8A5-A0D2-4D33-BE6A-3049A3C643B7}">
      <dgm:prSet/>
      <dgm:spPr/>
      <dgm:t>
        <a:bodyPr/>
        <a:lstStyle/>
        <a:p>
          <a:endParaRPr lang="es-CO"/>
        </a:p>
      </dgm:t>
    </dgm:pt>
    <dgm:pt modelId="{BBC7F2FE-CC08-46C8-8E2B-BF3B812F218C}">
      <dgm:prSet phldrT="[Texto]" custT="1"/>
      <dgm:spPr/>
      <dgm:t>
        <a:bodyPr/>
        <a:lstStyle/>
        <a:p>
          <a:r>
            <a:rPr lang="es-CO" sz="2400" dirty="0"/>
            <a:t>Van </a:t>
          </a:r>
          <a:r>
            <a:rPr lang="es-CO" sz="2400" dirty="0" err="1"/>
            <a:t>Parijs</a:t>
          </a:r>
          <a:r>
            <a:rPr lang="es-CO" sz="2400" dirty="0"/>
            <a:t>,         </a:t>
          </a:r>
          <a:r>
            <a:rPr lang="es-CO" sz="2400" i="1" dirty="0"/>
            <a:t>Real </a:t>
          </a:r>
          <a:r>
            <a:rPr lang="es-CO" sz="2400" i="1" dirty="0" err="1"/>
            <a:t>Freedom</a:t>
          </a:r>
          <a:r>
            <a:rPr lang="es-CO" sz="2400" i="1" dirty="0"/>
            <a:t> </a:t>
          </a:r>
          <a:r>
            <a:rPr lang="es-CO" sz="2400" i="1" dirty="0" err="1"/>
            <a:t>for</a:t>
          </a:r>
          <a:r>
            <a:rPr lang="es-CO" sz="2400" i="1" dirty="0"/>
            <a:t> </a:t>
          </a:r>
          <a:r>
            <a:rPr lang="es-CO" sz="2400" i="1" dirty="0" err="1"/>
            <a:t>all</a:t>
          </a:r>
          <a:r>
            <a:rPr lang="es-CO" sz="2400" i="1" dirty="0"/>
            <a:t> </a:t>
          </a:r>
          <a:r>
            <a:rPr lang="es-CO" sz="2400" dirty="0"/>
            <a:t>(1995</a:t>
          </a:r>
          <a:r>
            <a:rPr lang="es-CO" sz="2200" dirty="0"/>
            <a:t>)</a:t>
          </a:r>
        </a:p>
      </dgm:t>
    </dgm:pt>
    <dgm:pt modelId="{64D7C39A-5DE4-4C68-8F13-238CEA862EEC}" type="parTrans" cxnId="{2314AC95-6D62-49F9-A62C-399B49603C98}">
      <dgm:prSet/>
      <dgm:spPr/>
      <dgm:t>
        <a:bodyPr/>
        <a:lstStyle/>
        <a:p>
          <a:endParaRPr lang="es-CO"/>
        </a:p>
      </dgm:t>
    </dgm:pt>
    <dgm:pt modelId="{EDFB84E6-0445-49FC-BCB7-DDAAA1302409}" type="sibTrans" cxnId="{2314AC95-6D62-49F9-A62C-399B49603C98}">
      <dgm:prSet/>
      <dgm:spPr/>
      <dgm:t>
        <a:bodyPr/>
        <a:lstStyle/>
        <a:p>
          <a:endParaRPr lang="es-CO"/>
        </a:p>
      </dgm:t>
    </dgm:pt>
    <dgm:pt modelId="{A5EB4D99-076C-47C6-8F33-7584DB29E30D}">
      <dgm:prSet phldrT="[Texto]" custT="1"/>
      <dgm:spPr/>
      <dgm:t>
        <a:bodyPr/>
        <a:lstStyle/>
        <a:p>
          <a:r>
            <a:rPr lang="es-CO" sz="2400" dirty="0"/>
            <a:t>John Rawls, Bienes Primarios (1971)</a:t>
          </a:r>
        </a:p>
      </dgm:t>
    </dgm:pt>
    <dgm:pt modelId="{3BBCAC9E-DD4B-4B46-89D5-756DB207DDA4}" type="parTrans" cxnId="{FCED85DA-0971-4D26-BF35-C3702FDD326E}">
      <dgm:prSet/>
      <dgm:spPr/>
      <dgm:t>
        <a:bodyPr/>
        <a:lstStyle/>
        <a:p>
          <a:endParaRPr lang="es-CO"/>
        </a:p>
      </dgm:t>
    </dgm:pt>
    <dgm:pt modelId="{2261F749-21AE-4E70-88D8-7705F037E70E}" type="sibTrans" cxnId="{FCED85DA-0971-4D26-BF35-C3702FDD326E}">
      <dgm:prSet/>
      <dgm:spPr/>
      <dgm:t>
        <a:bodyPr/>
        <a:lstStyle/>
        <a:p>
          <a:endParaRPr lang="es-CO"/>
        </a:p>
      </dgm:t>
    </dgm:pt>
    <dgm:pt modelId="{F33477D3-F29F-4E25-AB5B-A19C2329535A}" type="pres">
      <dgm:prSet presAssocID="{288A64E2-E760-47A7-A9A6-11534BBF171F}" presName="rootnode" presStyleCnt="0">
        <dgm:presLayoutVars>
          <dgm:chMax/>
          <dgm:chPref/>
          <dgm:dir/>
          <dgm:animLvl val="lvl"/>
        </dgm:presLayoutVars>
      </dgm:prSet>
      <dgm:spPr/>
    </dgm:pt>
    <dgm:pt modelId="{99010AFB-C6DD-4EDD-AC91-9FD3B04A8AA9}" type="pres">
      <dgm:prSet presAssocID="{4B2732F7-4B0D-4A02-9102-03E1BC089382}" presName="composite" presStyleCnt="0"/>
      <dgm:spPr/>
    </dgm:pt>
    <dgm:pt modelId="{AA2129FF-620A-4AB3-9A4A-F47D799DC0AC}" type="pres">
      <dgm:prSet presAssocID="{4B2732F7-4B0D-4A02-9102-03E1BC089382}" presName="LShape" presStyleLbl="alignNode1" presStyleIdx="0" presStyleCnt="7" custLinFactNeighborX="-75" custLinFactNeighborY="-16815"/>
      <dgm:spPr/>
    </dgm:pt>
    <dgm:pt modelId="{482D0416-237C-4007-A68C-DA4811F8C792}" type="pres">
      <dgm:prSet presAssocID="{4B2732F7-4B0D-4A02-9102-03E1BC089382}" presName="ParentText" presStyleLbl="revTx" presStyleIdx="0" presStyleCnt="4" custScaleX="126775" custScaleY="105793" custLinFactNeighborX="13556" custLinFactNeighborY="-4055">
        <dgm:presLayoutVars>
          <dgm:chMax val="0"/>
          <dgm:chPref val="0"/>
          <dgm:bulletEnabled val="1"/>
        </dgm:presLayoutVars>
      </dgm:prSet>
      <dgm:spPr/>
    </dgm:pt>
    <dgm:pt modelId="{59B20794-9AC6-42B0-925A-40815F03A1A4}" type="pres">
      <dgm:prSet presAssocID="{4B2732F7-4B0D-4A02-9102-03E1BC089382}" presName="Triangle" presStyleLbl="alignNode1" presStyleIdx="1" presStyleCnt="7" custLinFactNeighborX="14353" custLinFactNeighborY="-83901"/>
      <dgm:spPr>
        <a:solidFill>
          <a:schemeClr val="accent2"/>
        </a:solidFill>
      </dgm:spPr>
    </dgm:pt>
    <dgm:pt modelId="{21B19311-C8FB-4C76-A23A-9FAD381AEA47}" type="pres">
      <dgm:prSet presAssocID="{5678E36C-FD07-4B68-8416-4EEB62EAEACF}" presName="sibTrans" presStyleCnt="0"/>
      <dgm:spPr/>
    </dgm:pt>
    <dgm:pt modelId="{EF02DB61-86C5-4B43-A032-5A5283FE231A}" type="pres">
      <dgm:prSet presAssocID="{5678E36C-FD07-4B68-8416-4EEB62EAEACF}" presName="space" presStyleCnt="0"/>
      <dgm:spPr/>
    </dgm:pt>
    <dgm:pt modelId="{849A9EFD-3453-4C53-B033-8DBFFAB42456}" type="pres">
      <dgm:prSet presAssocID="{C83C4987-D9D9-41AA-A2C3-FB851E3F3D6E}" presName="composite" presStyleCnt="0"/>
      <dgm:spPr/>
    </dgm:pt>
    <dgm:pt modelId="{D44585AC-9B47-49B2-AF95-4AA1C3620298}" type="pres">
      <dgm:prSet presAssocID="{C83C4987-D9D9-41AA-A2C3-FB851E3F3D6E}" presName="LShape" presStyleLbl="alignNode1" presStyleIdx="2" presStyleCnt="7"/>
      <dgm:spPr/>
    </dgm:pt>
    <dgm:pt modelId="{7355BE5F-A28D-4462-BF56-BDD7C7632322}" type="pres">
      <dgm:prSet presAssocID="{C83C4987-D9D9-41AA-A2C3-FB851E3F3D6E}" presName="ParentText" presStyleLbl="revTx" presStyleIdx="1" presStyleCnt="4" custScaleX="115663" custScaleY="152352" custLinFactNeighborX="6451" custLinFactNeighborY="25756">
        <dgm:presLayoutVars>
          <dgm:chMax val="0"/>
          <dgm:chPref val="0"/>
          <dgm:bulletEnabled val="1"/>
        </dgm:presLayoutVars>
      </dgm:prSet>
      <dgm:spPr/>
    </dgm:pt>
    <dgm:pt modelId="{A4D7DA3F-5B1F-4A19-BFC6-97A06B985F90}" type="pres">
      <dgm:prSet presAssocID="{C83C4987-D9D9-41AA-A2C3-FB851E3F3D6E}" presName="Triangle" presStyleLbl="alignNode1" presStyleIdx="3" presStyleCnt="7"/>
      <dgm:spPr>
        <a:solidFill>
          <a:schemeClr val="accent2"/>
        </a:solidFill>
      </dgm:spPr>
    </dgm:pt>
    <dgm:pt modelId="{0E3CE919-44AA-4415-9A7C-61AE8D8FE073}" type="pres">
      <dgm:prSet presAssocID="{93E60DA3-3938-4A5A-9E59-985EBB131878}" presName="sibTrans" presStyleCnt="0"/>
      <dgm:spPr/>
    </dgm:pt>
    <dgm:pt modelId="{5CF4CD49-15ED-4DF7-9DA8-86DAF1458D67}" type="pres">
      <dgm:prSet presAssocID="{93E60DA3-3938-4A5A-9E59-985EBB131878}" presName="space" presStyleCnt="0"/>
      <dgm:spPr/>
    </dgm:pt>
    <dgm:pt modelId="{F0F77710-7EC7-4620-8612-D298BD5AB644}" type="pres">
      <dgm:prSet presAssocID="{A5EB4D99-076C-47C6-8F33-7584DB29E30D}" presName="composite" presStyleCnt="0"/>
      <dgm:spPr/>
    </dgm:pt>
    <dgm:pt modelId="{2446A158-4AEF-4289-9AAA-F93273DB7458}" type="pres">
      <dgm:prSet presAssocID="{A5EB4D99-076C-47C6-8F33-7584DB29E30D}" presName="LShape" presStyleLbl="alignNode1" presStyleIdx="4" presStyleCnt="7"/>
      <dgm:spPr/>
    </dgm:pt>
    <dgm:pt modelId="{EF5E2EBD-253B-445A-A74B-BC524AF8D079}" type="pres">
      <dgm:prSet presAssocID="{A5EB4D99-076C-47C6-8F33-7584DB29E30D}" presName="ParentText" presStyleLbl="revTx" presStyleIdx="2" presStyleCnt="4" custScaleX="97546">
        <dgm:presLayoutVars>
          <dgm:chMax val="0"/>
          <dgm:chPref val="0"/>
          <dgm:bulletEnabled val="1"/>
        </dgm:presLayoutVars>
      </dgm:prSet>
      <dgm:spPr/>
    </dgm:pt>
    <dgm:pt modelId="{6102B987-27F1-4DD9-840E-5E5D3528EDA1}" type="pres">
      <dgm:prSet presAssocID="{A5EB4D99-076C-47C6-8F33-7584DB29E30D}" presName="Triangle" presStyleLbl="alignNode1" presStyleIdx="5" presStyleCnt="7"/>
      <dgm:spPr>
        <a:solidFill>
          <a:schemeClr val="accent2"/>
        </a:solidFill>
      </dgm:spPr>
    </dgm:pt>
    <dgm:pt modelId="{36C6E6FB-0522-447E-9B43-D3E986A4F908}" type="pres">
      <dgm:prSet presAssocID="{2261F749-21AE-4E70-88D8-7705F037E70E}" presName="sibTrans" presStyleCnt="0"/>
      <dgm:spPr/>
    </dgm:pt>
    <dgm:pt modelId="{F9D13A75-0F2A-41AF-8DF3-E43E1C3C7B7B}" type="pres">
      <dgm:prSet presAssocID="{2261F749-21AE-4E70-88D8-7705F037E70E}" presName="space" presStyleCnt="0"/>
      <dgm:spPr/>
    </dgm:pt>
    <dgm:pt modelId="{A695D782-F89E-4B9B-9EFB-FBEECA2F3460}" type="pres">
      <dgm:prSet presAssocID="{BBC7F2FE-CC08-46C8-8E2B-BF3B812F218C}" presName="composite" presStyleCnt="0"/>
      <dgm:spPr/>
    </dgm:pt>
    <dgm:pt modelId="{6851966A-0DB5-43A3-971A-5221E2F1BBF8}" type="pres">
      <dgm:prSet presAssocID="{BBC7F2FE-CC08-46C8-8E2B-BF3B812F218C}" presName="LShape" presStyleLbl="alignNode1" presStyleIdx="6" presStyleCnt="7" custScaleX="109687" custLinFactNeighborX="-6856" custLinFactNeighborY="-1012"/>
      <dgm:spPr/>
    </dgm:pt>
    <dgm:pt modelId="{E531D1EB-1AC2-4ED1-A36A-B0EA46351644}" type="pres">
      <dgm:prSet presAssocID="{BBC7F2FE-CC08-46C8-8E2B-BF3B812F218C}" presName="ParentText" presStyleLbl="revTx" presStyleIdx="3" presStyleCnt="4" custScaleX="98411" custScaleY="154909" custLinFactNeighborX="-10534" custLinFactNeighborY="36416">
        <dgm:presLayoutVars>
          <dgm:chMax val="0"/>
          <dgm:chPref val="0"/>
          <dgm:bulletEnabled val="1"/>
        </dgm:presLayoutVars>
      </dgm:prSet>
      <dgm:spPr/>
    </dgm:pt>
  </dgm:ptLst>
  <dgm:cxnLst>
    <dgm:cxn modelId="{F30F3620-4A2B-4AD8-A90C-CDD84E171DCF}" type="presOf" srcId="{4B2732F7-4B0D-4A02-9102-03E1BC089382}" destId="{482D0416-237C-4007-A68C-DA4811F8C792}" srcOrd="0" destOrd="0" presId="urn:microsoft.com/office/officeart/2009/3/layout/StepUpProcess"/>
    <dgm:cxn modelId="{CDB3D45B-717C-4582-AB3D-85419533D8AB}" type="presOf" srcId="{BBC7F2FE-CC08-46C8-8E2B-BF3B812F218C}" destId="{E531D1EB-1AC2-4ED1-A36A-B0EA46351644}" srcOrd="0" destOrd="0" presId="urn:microsoft.com/office/officeart/2009/3/layout/StepUpProcess"/>
    <dgm:cxn modelId="{2314AC95-6D62-49F9-A62C-399B49603C98}" srcId="{288A64E2-E760-47A7-A9A6-11534BBF171F}" destId="{BBC7F2FE-CC08-46C8-8E2B-BF3B812F218C}" srcOrd="3" destOrd="0" parTransId="{64D7C39A-5DE4-4C68-8F13-238CEA862EEC}" sibTransId="{EDFB84E6-0445-49FC-BCB7-DDAAA1302409}"/>
    <dgm:cxn modelId="{518EE19D-D792-448B-99AB-904D523F985B}" type="presOf" srcId="{C83C4987-D9D9-41AA-A2C3-FB851E3F3D6E}" destId="{7355BE5F-A28D-4462-BF56-BDD7C7632322}" srcOrd="0" destOrd="0" presId="urn:microsoft.com/office/officeart/2009/3/layout/StepUpProcess"/>
    <dgm:cxn modelId="{6354B8A5-A0D2-4D33-BE6A-3049A3C643B7}" srcId="{288A64E2-E760-47A7-A9A6-11534BBF171F}" destId="{C83C4987-D9D9-41AA-A2C3-FB851E3F3D6E}" srcOrd="1" destOrd="0" parTransId="{0E2DB9BB-36A6-4189-9763-29E4C161340A}" sibTransId="{93E60DA3-3938-4A5A-9E59-985EBB131878}"/>
    <dgm:cxn modelId="{2DEF58BB-A10A-4B88-B8F9-1685611F7B42}" type="presOf" srcId="{A5EB4D99-076C-47C6-8F33-7584DB29E30D}" destId="{EF5E2EBD-253B-445A-A74B-BC524AF8D079}" srcOrd="0" destOrd="0" presId="urn:microsoft.com/office/officeart/2009/3/layout/StepUpProcess"/>
    <dgm:cxn modelId="{8F2ED3C1-3F13-4932-8F7C-019C37E1EA12}" type="presOf" srcId="{288A64E2-E760-47A7-A9A6-11534BBF171F}" destId="{F33477D3-F29F-4E25-AB5B-A19C2329535A}" srcOrd="0" destOrd="0" presId="urn:microsoft.com/office/officeart/2009/3/layout/StepUpProcess"/>
    <dgm:cxn modelId="{FCED85DA-0971-4D26-BF35-C3702FDD326E}" srcId="{288A64E2-E760-47A7-A9A6-11534BBF171F}" destId="{A5EB4D99-076C-47C6-8F33-7584DB29E30D}" srcOrd="2" destOrd="0" parTransId="{3BBCAC9E-DD4B-4B46-89D5-756DB207DDA4}" sibTransId="{2261F749-21AE-4E70-88D8-7705F037E70E}"/>
    <dgm:cxn modelId="{28994AE3-A360-438E-AF35-CF74DDB2AA06}" srcId="{288A64E2-E760-47A7-A9A6-11534BBF171F}" destId="{4B2732F7-4B0D-4A02-9102-03E1BC089382}" srcOrd="0" destOrd="0" parTransId="{284B01FF-8656-446A-8329-BBDFEEA0DFDD}" sibTransId="{5678E36C-FD07-4B68-8416-4EEB62EAEACF}"/>
    <dgm:cxn modelId="{10016B68-9284-444D-903F-A23D205DF625}" type="presParOf" srcId="{F33477D3-F29F-4E25-AB5B-A19C2329535A}" destId="{99010AFB-C6DD-4EDD-AC91-9FD3B04A8AA9}" srcOrd="0" destOrd="0" presId="urn:microsoft.com/office/officeart/2009/3/layout/StepUpProcess"/>
    <dgm:cxn modelId="{FFE924AE-EE36-4C24-90FB-9388E973D078}" type="presParOf" srcId="{99010AFB-C6DD-4EDD-AC91-9FD3B04A8AA9}" destId="{AA2129FF-620A-4AB3-9A4A-F47D799DC0AC}" srcOrd="0" destOrd="0" presId="urn:microsoft.com/office/officeart/2009/3/layout/StepUpProcess"/>
    <dgm:cxn modelId="{9AE2C3B5-F995-407E-8CAC-E59C7F6DAA90}" type="presParOf" srcId="{99010AFB-C6DD-4EDD-AC91-9FD3B04A8AA9}" destId="{482D0416-237C-4007-A68C-DA4811F8C792}" srcOrd="1" destOrd="0" presId="urn:microsoft.com/office/officeart/2009/3/layout/StepUpProcess"/>
    <dgm:cxn modelId="{036DDFD2-104D-43EB-8AC6-7EFDD7965FCB}" type="presParOf" srcId="{99010AFB-C6DD-4EDD-AC91-9FD3B04A8AA9}" destId="{59B20794-9AC6-42B0-925A-40815F03A1A4}" srcOrd="2" destOrd="0" presId="urn:microsoft.com/office/officeart/2009/3/layout/StepUpProcess"/>
    <dgm:cxn modelId="{CCDD5CFA-FF44-4C46-9499-AB3260A11438}" type="presParOf" srcId="{F33477D3-F29F-4E25-AB5B-A19C2329535A}" destId="{21B19311-C8FB-4C76-A23A-9FAD381AEA47}" srcOrd="1" destOrd="0" presId="urn:microsoft.com/office/officeart/2009/3/layout/StepUpProcess"/>
    <dgm:cxn modelId="{8473196E-83E2-4314-B291-0B201F9C1B5D}" type="presParOf" srcId="{21B19311-C8FB-4C76-A23A-9FAD381AEA47}" destId="{EF02DB61-86C5-4B43-A032-5A5283FE231A}" srcOrd="0" destOrd="0" presId="urn:microsoft.com/office/officeart/2009/3/layout/StepUpProcess"/>
    <dgm:cxn modelId="{A0DCEA22-2092-47AC-A5B9-C7400EC0CE5C}" type="presParOf" srcId="{F33477D3-F29F-4E25-AB5B-A19C2329535A}" destId="{849A9EFD-3453-4C53-B033-8DBFFAB42456}" srcOrd="2" destOrd="0" presId="urn:microsoft.com/office/officeart/2009/3/layout/StepUpProcess"/>
    <dgm:cxn modelId="{CE67C158-A1AE-4FC7-81FC-007BB5514780}" type="presParOf" srcId="{849A9EFD-3453-4C53-B033-8DBFFAB42456}" destId="{D44585AC-9B47-49B2-AF95-4AA1C3620298}" srcOrd="0" destOrd="0" presId="urn:microsoft.com/office/officeart/2009/3/layout/StepUpProcess"/>
    <dgm:cxn modelId="{BFB012AE-FE89-469F-A7FC-8E62D09A7997}" type="presParOf" srcId="{849A9EFD-3453-4C53-B033-8DBFFAB42456}" destId="{7355BE5F-A28D-4462-BF56-BDD7C7632322}" srcOrd="1" destOrd="0" presId="urn:microsoft.com/office/officeart/2009/3/layout/StepUpProcess"/>
    <dgm:cxn modelId="{E4B7CECC-1A94-4441-B82A-6B6B50C0FE9B}" type="presParOf" srcId="{849A9EFD-3453-4C53-B033-8DBFFAB42456}" destId="{A4D7DA3F-5B1F-4A19-BFC6-97A06B985F90}" srcOrd="2" destOrd="0" presId="urn:microsoft.com/office/officeart/2009/3/layout/StepUpProcess"/>
    <dgm:cxn modelId="{10551241-6C35-4DE2-B3F5-37C206FF1865}" type="presParOf" srcId="{F33477D3-F29F-4E25-AB5B-A19C2329535A}" destId="{0E3CE919-44AA-4415-9A7C-61AE8D8FE073}" srcOrd="3" destOrd="0" presId="urn:microsoft.com/office/officeart/2009/3/layout/StepUpProcess"/>
    <dgm:cxn modelId="{08812D5E-60E0-4F68-9E2B-BE68AA6FD9E8}" type="presParOf" srcId="{0E3CE919-44AA-4415-9A7C-61AE8D8FE073}" destId="{5CF4CD49-15ED-4DF7-9DA8-86DAF1458D67}" srcOrd="0" destOrd="0" presId="urn:microsoft.com/office/officeart/2009/3/layout/StepUpProcess"/>
    <dgm:cxn modelId="{B4F76F54-147E-4BC9-A17B-08CB3331A88C}" type="presParOf" srcId="{F33477D3-F29F-4E25-AB5B-A19C2329535A}" destId="{F0F77710-7EC7-4620-8612-D298BD5AB644}" srcOrd="4" destOrd="0" presId="urn:microsoft.com/office/officeart/2009/3/layout/StepUpProcess"/>
    <dgm:cxn modelId="{A5D655F2-8F91-4E64-BF0C-73A1969E4D1F}" type="presParOf" srcId="{F0F77710-7EC7-4620-8612-D298BD5AB644}" destId="{2446A158-4AEF-4289-9AAA-F93273DB7458}" srcOrd="0" destOrd="0" presId="urn:microsoft.com/office/officeart/2009/3/layout/StepUpProcess"/>
    <dgm:cxn modelId="{4398BBC3-361C-4EFE-BF8C-F91445325BC7}" type="presParOf" srcId="{F0F77710-7EC7-4620-8612-D298BD5AB644}" destId="{EF5E2EBD-253B-445A-A74B-BC524AF8D079}" srcOrd="1" destOrd="0" presId="urn:microsoft.com/office/officeart/2009/3/layout/StepUpProcess"/>
    <dgm:cxn modelId="{E2504F90-2666-4F4E-A101-A6185F062807}" type="presParOf" srcId="{F0F77710-7EC7-4620-8612-D298BD5AB644}" destId="{6102B987-27F1-4DD9-840E-5E5D3528EDA1}" srcOrd="2" destOrd="0" presId="urn:microsoft.com/office/officeart/2009/3/layout/StepUpProcess"/>
    <dgm:cxn modelId="{DF6B31D8-E68B-450A-933B-778FDB47D8D2}" type="presParOf" srcId="{F33477D3-F29F-4E25-AB5B-A19C2329535A}" destId="{36C6E6FB-0522-447E-9B43-D3E986A4F908}" srcOrd="5" destOrd="0" presId="urn:microsoft.com/office/officeart/2009/3/layout/StepUpProcess"/>
    <dgm:cxn modelId="{A2441618-9AE6-49AE-96D4-83C7B1F32676}" type="presParOf" srcId="{36C6E6FB-0522-447E-9B43-D3E986A4F908}" destId="{F9D13A75-0F2A-41AF-8DF3-E43E1C3C7B7B}" srcOrd="0" destOrd="0" presId="urn:microsoft.com/office/officeart/2009/3/layout/StepUpProcess"/>
    <dgm:cxn modelId="{B61E9ACA-4AC6-46BD-9871-59FDB5707314}" type="presParOf" srcId="{F33477D3-F29F-4E25-AB5B-A19C2329535A}" destId="{A695D782-F89E-4B9B-9EFB-FBEECA2F3460}" srcOrd="6" destOrd="0" presId="urn:microsoft.com/office/officeart/2009/3/layout/StepUpProcess"/>
    <dgm:cxn modelId="{E603F846-A9B7-4343-A76B-B51EE2A4648B}" type="presParOf" srcId="{A695D782-F89E-4B9B-9EFB-FBEECA2F3460}" destId="{6851966A-0DB5-43A3-971A-5221E2F1BBF8}" srcOrd="0" destOrd="0" presId="urn:microsoft.com/office/officeart/2009/3/layout/StepUpProcess"/>
    <dgm:cxn modelId="{92E1E7C4-2875-46A8-91CA-F582A7F4BB68}" type="presParOf" srcId="{A695D782-F89E-4B9B-9EFB-FBEECA2F3460}" destId="{E531D1EB-1AC2-4ED1-A36A-B0EA4635164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10D69D-E283-441C-BE94-4A98C0D3E0CC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7342FA8-43F0-4026-BBFB-717BAEB87EE8}">
      <dgm:prSet phldrT="[Texto]"/>
      <dgm:spPr>
        <a:solidFill>
          <a:schemeClr val="accent2"/>
        </a:solidFill>
      </dgm:spPr>
      <dgm:t>
        <a:bodyPr/>
        <a:lstStyle/>
        <a:p>
          <a:r>
            <a:rPr lang="es-CO" dirty="0"/>
            <a:t>La RBU es </a:t>
          </a:r>
          <a:r>
            <a:rPr lang="es-CO" b="1" i="1" dirty="0"/>
            <a:t>“un instrumento de justicia social, de libertad y autonomía” </a:t>
          </a:r>
          <a:r>
            <a:rPr lang="es-CO" i="1" dirty="0"/>
            <a:t>(Van </a:t>
          </a:r>
          <a:r>
            <a:rPr lang="es-CO" i="1" dirty="0" err="1"/>
            <a:t>Parijs</a:t>
          </a:r>
          <a:r>
            <a:rPr lang="es-CO" i="1" dirty="0"/>
            <a:t>, 1993)</a:t>
          </a:r>
          <a:r>
            <a:rPr lang="es-CO" dirty="0"/>
            <a:t>, caracterizada por: </a:t>
          </a:r>
        </a:p>
      </dgm:t>
    </dgm:pt>
    <dgm:pt modelId="{2BB50EC6-F995-4383-B5DF-BE2D51E279B6}" type="parTrans" cxnId="{F3EEE689-0FEB-4C58-81AE-AB077A1AD6B2}">
      <dgm:prSet/>
      <dgm:spPr/>
      <dgm:t>
        <a:bodyPr/>
        <a:lstStyle/>
        <a:p>
          <a:endParaRPr lang="es-CO"/>
        </a:p>
      </dgm:t>
    </dgm:pt>
    <dgm:pt modelId="{FD5E52BB-898D-417A-B5A4-E553A33F12F9}" type="sibTrans" cxnId="{F3EEE689-0FEB-4C58-81AE-AB077A1AD6B2}">
      <dgm:prSet/>
      <dgm:spPr/>
      <dgm:t>
        <a:bodyPr/>
        <a:lstStyle/>
        <a:p>
          <a:endParaRPr lang="es-CO"/>
        </a:p>
      </dgm:t>
    </dgm:pt>
    <dgm:pt modelId="{C35E4BFF-C136-47C6-96C6-558C0A5BB99B}">
      <dgm:prSet phldrT="[Texto]"/>
      <dgm:spPr/>
      <dgm:t>
        <a:bodyPr/>
        <a:lstStyle/>
        <a:p>
          <a:r>
            <a:rPr lang="es-CO" dirty="0"/>
            <a:t>ser un derecho de todo ciudadano, por tanto universal; </a:t>
          </a:r>
        </a:p>
      </dgm:t>
    </dgm:pt>
    <dgm:pt modelId="{A5E6C34E-5262-4550-A175-C02B0E77FFAB}" type="parTrans" cxnId="{B4FC9294-91CF-4B33-916B-46AC98CB6CD5}">
      <dgm:prSet/>
      <dgm:spPr/>
      <dgm:t>
        <a:bodyPr/>
        <a:lstStyle/>
        <a:p>
          <a:endParaRPr lang="es-CO"/>
        </a:p>
      </dgm:t>
    </dgm:pt>
    <dgm:pt modelId="{8963DD8D-561E-4133-B1A3-754FBCBFABE4}" type="sibTrans" cxnId="{B4FC9294-91CF-4B33-916B-46AC98CB6CD5}">
      <dgm:prSet/>
      <dgm:spPr/>
      <dgm:t>
        <a:bodyPr/>
        <a:lstStyle/>
        <a:p>
          <a:endParaRPr lang="es-CO"/>
        </a:p>
      </dgm:t>
    </dgm:pt>
    <dgm:pt modelId="{B18A2644-B33E-443E-A35E-09F9C7568C15}">
      <dgm:prSet phldrT="[Texto]"/>
      <dgm:spPr/>
      <dgm:t>
        <a:bodyPr/>
        <a:lstStyle/>
        <a:p>
          <a:r>
            <a:rPr lang="es-CO" dirty="0"/>
            <a:t>cumplir con principios de justicia contributiva y redistributiva; </a:t>
          </a:r>
        </a:p>
      </dgm:t>
    </dgm:pt>
    <dgm:pt modelId="{6E5E1A00-967A-495B-BCFA-76C42B7B239C}" type="parTrans" cxnId="{94898257-13DD-4274-9553-131BB30DA322}">
      <dgm:prSet/>
      <dgm:spPr/>
      <dgm:t>
        <a:bodyPr/>
        <a:lstStyle/>
        <a:p>
          <a:endParaRPr lang="es-CO"/>
        </a:p>
      </dgm:t>
    </dgm:pt>
    <dgm:pt modelId="{3AB825E5-8502-4014-A834-AC3782C299F5}" type="sibTrans" cxnId="{94898257-13DD-4274-9553-131BB30DA322}">
      <dgm:prSet/>
      <dgm:spPr/>
      <dgm:t>
        <a:bodyPr/>
        <a:lstStyle/>
        <a:p>
          <a:endParaRPr lang="es-CO"/>
        </a:p>
      </dgm:t>
    </dgm:pt>
    <dgm:pt modelId="{3163BD3C-18ED-4B6A-8342-172FF91ECB6A}">
      <dgm:prSet phldrT="[Texto]"/>
      <dgm:spPr/>
      <dgm:t>
        <a:bodyPr/>
        <a:lstStyle/>
        <a:p>
          <a:r>
            <a:rPr lang="es-CO" dirty="0"/>
            <a:t>partir de un principio de igualdad al recibir todos un mismo monto económico e incondicional, independientemente de cualquier condición restrictiva de carácter social o laboral.</a:t>
          </a:r>
        </a:p>
      </dgm:t>
    </dgm:pt>
    <dgm:pt modelId="{33FA046E-66D3-47E6-964F-7BF055134D6E}" type="parTrans" cxnId="{71F4CB73-6612-457D-BEAA-A567D8722A69}">
      <dgm:prSet/>
      <dgm:spPr/>
      <dgm:t>
        <a:bodyPr/>
        <a:lstStyle/>
        <a:p>
          <a:endParaRPr lang="es-CO"/>
        </a:p>
      </dgm:t>
    </dgm:pt>
    <dgm:pt modelId="{F00A4298-C4AD-42C4-ADBA-0FD9F2D2A0B7}" type="sibTrans" cxnId="{71F4CB73-6612-457D-BEAA-A567D8722A69}">
      <dgm:prSet/>
      <dgm:spPr/>
      <dgm:t>
        <a:bodyPr/>
        <a:lstStyle/>
        <a:p>
          <a:endParaRPr lang="es-CO"/>
        </a:p>
      </dgm:t>
    </dgm:pt>
    <dgm:pt modelId="{1C565E00-1B15-44B6-9203-6FAE471C3147}" type="pres">
      <dgm:prSet presAssocID="{F210D69D-E283-441C-BE94-4A98C0D3E0CC}" presName="composite" presStyleCnt="0">
        <dgm:presLayoutVars>
          <dgm:chMax val="1"/>
          <dgm:dir/>
          <dgm:resizeHandles val="exact"/>
        </dgm:presLayoutVars>
      </dgm:prSet>
      <dgm:spPr/>
    </dgm:pt>
    <dgm:pt modelId="{34048D6A-169A-4072-A3B5-62039FA3CB2F}" type="pres">
      <dgm:prSet presAssocID="{97342FA8-43F0-4026-BBFB-717BAEB87EE8}" presName="roof" presStyleLbl="dkBgShp" presStyleIdx="0" presStyleCnt="2"/>
      <dgm:spPr/>
    </dgm:pt>
    <dgm:pt modelId="{B37E426E-7C89-48EA-ADA0-592A1C33F8ED}" type="pres">
      <dgm:prSet presAssocID="{97342FA8-43F0-4026-BBFB-717BAEB87EE8}" presName="pillars" presStyleCnt="0"/>
      <dgm:spPr/>
    </dgm:pt>
    <dgm:pt modelId="{5148BEFB-C34D-4FEB-A1A6-555ACFC167A7}" type="pres">
      <dgm:prSet presAssocID="{97342FA8-43F0-4026-BBFB-717BAEB87EE8}" presName="pillar1" presStyleLbl="node1" presStyleIdx="0" presStyleCnt="3" custScaleX="64724">
        <dgm:presLayoutVars>
          <dgm:bulletEnabled val="1"/>
        </dgm:presLayoutVars>
      </dgm:prSet>
      <dgm:spPr/>
    </dgm:pt>
    <dgm:pt modelId="{AC4B88D2-C1DF-44D8-987F-2A349B4257AE}" type="pres">
      <dgm:prSet presAssocID="{B18A2644-B33E-443E-A35E-09F9C7568C15}" presName="pillarX" presStyleLbl="node1" presStyleIdx="1" presStyleCnt="3" custScaleX="72699">
        <dgm:presLayoutVars>
          <dgm:bulletEnabled val="1"/>
        </dgm:presLayoutVars>
      </dgm:prSet>
      <dgm:spPr/>
    </dgm:pt>
    <dgm:pt modelId="{F6E5D2DE-FB73-49BE-9821-E804B1E2228B}" type="pres">
      <dgm:prSet presAssocID="{3163BD3C-18ED-4B6A-8342-172FF91ECB6A}" presName="pillarX" presStyleLbl="node1" presStyleIdx="2" presStyleCnt="3">
        <dgm:presLayoutVars>
          <dgm:bulletEnabled val="1"/>
        </dgm:presLayoutVars>
      </dgm:prSet>
      <dgm:spPr/>
    </dgm:pt>
    <dgm:pt modelId="{10FC0434-AE8D-421C-B9CB-AA508321C387}" type="pres">
      <dgm:prSet presAssocID="{97342FA8-43F0-4026-BBFB-717BAEB87EE8}" presName="base" presStyleLbl="dkBgShp" presStyleIdx="1" presStyleCnt="2"/>
      <dgm:spPr/>
    </dgm:pt>
  </dgm:ptLst>
  <dgm:cxnLst>
    <dgm:cxn modelId="{71F4CB73-6612-457D-BEAA-A567D8722A69}" srcId="{97342FA8-43F0-4026-BBFB-717BAEB87EE8}" destId="{3163BD3C-18ED-4B6A-8342-172FF91ECB6A}" srcOrd="2" destOrd="0" parTransId="{33FA046E-66D3-47E6-964F-7BF055134D6E}" sibTransId="{F00A4298-C4AD-42C4-ADBA-0FD9F2D2A0B7}"/>
    <dgm:cxn modelId="{94898257-13DD-4274-9553-131BB30DA322}" srcId="{97342FA8-43F0-4026-BBFB-717BAEB87EE8}" destId="{B18A2644-B33E-443E-A35E-09F9C7568C15}" srcOrd="1" destOrd="0" parTransId="{6E5E1A00-967A-495B-BCFA-76C42B7B239C}" sibTransId="{3AB825E5-8502-4014-A834-AC3782C299F5}"/>
    <dgm:cxn modelId="{F3EEE689-0FEB-4C58-81AE-AB077A1AD6B2}" srcId="{F210D69D-E283-441C-BE94-4A98C0D3E0CC}" destId="{97342FA8-43F0-4026-BBFB-717BAEB87EE8}" srcOrd="0" destOrd="0" parTransId="{2BB50EC6-F995-4383-B5DF-BE2D51E279B6}" sibTransId="{FD5E52BB-898D-417A-B5A4-E553A33F12F9}"/>
    <dgm:cxn modelId="{B4FC9294-91CF-4B33-916B-46AC98CB6CD5}" srcId="{97342FA8-43F0-4026-BBFB-717BAEB87EE8}" destId="{C35E4BFF-C136-47C6-96C6-558C0A5BB99B}" srcOrd="0" destOrd="0" parTransId="{A5E6C34E-5262-4550-A175-C02B0E77FFAB}" sibTransId="{8963DD8D-561E-4133-B1A3-754FBCBFABE4}"/>
    <dgm:cxn modelId="{4EF71C99-176A-4863-A622-8C1BED210AC7}" type="presOf" srcId="{F210D69D-E283-441C-BE94-4A98C0D3E0CC}" destId="{1C565E00-1B15-44B6-9203-6FAE471C3147}" srcOrd="0" destOrd="0" presId="urn:microsoft.com/office/officeart/2005/8/layout/hList3"/>
    <dgm:cxn modelId="{B25510A0-4652-47BE-8BEE-26F1A4D11245}" type="presOf" srcId="{3163BD3C-18ED-4B6A-8342-172FF91ECB6A}" destId="{F6E5D2DE-FB73-49BE-9821-E804B1E2228B}" srcOrd="0" destOrd="0" presId="urn:microsoft.com/office/officeart/2005/8/layout/hList3"/>
    <dgm:cxn modelId="{6F55CCC8-3C1F-497E-9BDE-895DED411D45}" type="presOf" srcId="{B18A2644-B33E-443E-A35E-09F9C7568C15}" destId="{AC4B88D2-C1DF-44D8-987F-2A349B4257AE}" srcOrd="0" destOrd="0" presId="urn:microsoft.com/office/officeart/2005/8/layout/hList3"/>
    <dgm:cxn modelId="{DE77B2D4-1B33-474E-AE43-A6A15F4AF7BB}" type="presOf" srcId="{C35E4BFF-C136-47C6-96C6-558C0A5BB99B}" destId="{5148BEFB-C34D-4FEB-A1A6-555ACFC167A7}" srcOrd="0" destOrd="0" presId="urn:microsoft.com/office/officeart/2005/8/layout/hList3"/>
    <dgm:cxn modelId="{390C6CE3-C20D-4AB8-A545-4A57AD796488}" type="presOf" srcId="{97342FA8-43F0-4026-BBFB-717BAEB87EE8}" destId="{34048D6A-169A-4072-A3B5-62039FA3CB2F}" srcOrd="0" destOrd="0" presId="urn:microsoft.com/office/officeart/2005/8/layout/hList3"/>
    <dgm:cxn modelId="{7E93CF8F-D3BB-4A8D-84A1-1F4275926B8F}" type="presParOf" srcId="{1C565E00-1B15-44B6-9203-6FAE471C3147}" destId="{34048D6A-169A-4072-A3B5-62039FA3CB2F}" srcOrd="0" destOrd="0" presId="urn:microsoft.com/office/officeart/2005/8/layout/hList3"/>
    <dgm:cxn modelId="{235436EC-4E31-4837-B962-F533D7A85861}" type="presParOf" srcId="{1C565E00-1B15-44B6-9203-6FAE471C3147}" destId="{B37E426E-7C89-48EA-ADA0-592A1C33F8ED}" srcOrd="1" destOrd="0" presId="urn:microsoft.com/office/officeart/2005/8/layout/hList3"/>
    <dgm:cxn modelId="{BBFDC814-AFA2-4706-9980-FF63C310E052}" type="presParOf" srcId="{B37E426E-7C89-48EA-ADA0-592A1C33F8ED}" destId="{5148BEFB-C34D-4FEB-A1A6-555ACFC167A7}" srcOrd="0" destOrd="0" presId="urn:microsoft.com/office/officeart/2005/8/layout/hList3"/>
    <dgm:cxn modelId="{DE5644FE-0E55-450D-98FE-9E4EE40D2968}" type="presParOf" srcId="{B37E426E-7C89-48EA-ADA0-592A1C33F8ED}" destId="{AC4B88D2-C1DF-44D8-987F-2A349B4257AE}" srcOrd="1" destOrd="0" presId="urn:microsoft.com/office/officeart/2005/8/layout/hList3"/>
    <dgm:cxn modelId="{3EFF0816-91DB-454B-AB05-679246CBFA4E}" type="presParOf" srcId="{B37E426E-7C89-48EA-ADA0-592A1C33F8ED}" destId="{F6E5D2DE-FB73-49BE-9821-E804B1E2228B}" srcOrd="2" destOrd="0" presId="urn:microsoft.com/office/officeart/2005/8/layout/hList3"/>
    <dgm:cxn modelId="{2849649C-30F1-4C89-A7F1-05B090FE3944}" type="presParOf" srcId="{1C565E00-1B15-44B6-9203-6FAE471C3147}" destId="{10FC0434-AE8D-421C-B9CB-AA508321C38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DA2245-65D7-4775-9A1C-BEB4C41504C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48F89707-43C3-4F5A-9EBE-2D7CF24B25B7}">
      <dgm:prSet phldrT="[Texto]"/>
      <dgm:spPr>
        <a:solidFill>
          <a:schemeClr val="accent2"/>
        </a:solidFill>
      </dgm:spPr>
      <dgm:t>
        <a:bodyPr/>
        <a:lstStyle/>
        <a:p>
          <a:r>
            <a:rPr lang="es-CO" dirty="0"/>
            <a:t>Alaska </a:t>
          </a:r>
          <a:r>
            <a:rPr lang="es-CO" dirty="0" err="1"/>
            <a:t>Dividend</a:t>
          </a:r>
          <a:r>
            <a:rPr lang="es-CO" dirty="0"/>
            <a:t> </a:t>
          </a:r>
          <a:r>
            <a:rPr lang="es-CO" dirty="0" err="1"/>
            <a:t>Fund</a:t>
          </a:r>
          <a:endParaRPr lang="es-CO" dirty="0"/>
        </a:p>
      </dgm:t>
    </dgm:pt>
    <dgm:pt modelId="{82F4AA18-65A3-4DF4-96EC-7A476B7F0C8A}" type="parTrans" cxnId="{1E2DB2BD-3105-4BB0-8021-8AF3E6A1726F}">
      <dgm:prSet/>
      <dgm:spPr/>
      <dgm:t>
        <a:bodyPr/>
        <a:lstStyle/>
        <a:p>
          <a:endParaRPr lang="es-CO"/>
        </a:p>
      </dgm:t>
    </dgm:pt>
    <dgm:pt modelId="{A482DFBD-C7DA-47D1-9840-8317ADD918B1}" type="sibTrans" cxnId="{1E2DB2BD-3105-4BB0-8021-8AF3E6A1726F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CO"/>
        </a:p>
      </dgm:t>
    </dgm:pt>
    <dgm:pt modelId="{45F81763-29E1-4246-85C6-9654136E7C9A}">
      <dgm:prSet phldrT="[Texto]"/>
      <dgm:spPr>
        <a:solidFill>
          <a:schemeClr val="accent2"/>
        </a:solidFill>
      </dgm:spPr>
      <dgm:t>
        <a:bodyPr/>
        <a:lstStyle/>
        <a:p>
          <a:r>
            <a:rPr lang="es-CO" dirty="0"/>
            <a:t>Finlandia KELA</a:t>
          </a:r>
        </a:p>
      </dgm:t>
    </dgm:pt>
    <dgm:pt modelId="{066CCBC6-ED70-4EFE-BB43-AF49825E54CC}" type="parTrans" cxnId="{C63590F7-BF37-4B1C-8AAD-2EE0758BD66B}">
      <dgm:prSet/>
      <dgm:spPr/>
      <dgm:t>
        <a:bodyPr/>
        <a:lstStyle/>
        <a:p>
          <a:endParaRPr lang="es-CO"/>
        </a:p>
      </dgm:t>
    </dgm:pt>
    <dgm:pt modelId="{7D6CAC88-769D-4C5B-BEB6-1D2BB286DFDF}" type="sibTrans" cxnId="{C63590F7-BF37-4B1C-8AAD-2EE0758BD66B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CO"/>
        </a:p>
      </dgm:t>
    </dgm:pt>
    <dgm:pt modelId="{6B21DBFB-075A-475C-973B-BEA213B50715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Kenia </a:t>
          </a:r>
          <a:r>
            <a:rPr lang="es-CO" dirty="0" err="1"/>
            <a:t>Given</a:t>
          </a:r>
          <a:r>
            <a:rPr lang="es-CO" dirty="0"/>
            <a:t> </a:t>
          </a:r>
          <a:r>
            <a:rPr lang="es-CO" dirty="0" err="1"/>
            <a:t>Directly</a:t>
          </a:r>
          <a:endParaRPr lang="es-CO" dirty="0"/>
        </a:p>
      </dgm:t>
    </dgm:pt>
    <dgm:pt modelId="{FB9AF5FB-DCB0-414F-8CBD-A2D1F6506784}" type="parTrans" cxnId="{2EBA0A9C-97F1-4FA3-964D-E680F22D394D}">
      <dgm:prSet/>
      <dgm:spPr/>
      <dgm:t>
        <a:bodyPr/>
        <a:lstStyle/>
        <a:p>
          <a:endParaRPr lang="es-CO"/>
        </a:p>
      </dgm:t>
    </dgm:pt>
    <dgm:pt modelId="{29F21D18-49C5-48A3-8380-78542B151C20}" type="sibTrans" cxnId="{2EBA0A9C-97F1-4FA3-964D-E680F22D394D}">
      <dgm:prSet/>
      <dgm:spPr/>
      <dgm:t>
        <a:bodyPr/>
        <a:lstStyle/>
        <a:p>
          <a:endParaRPr lang="es-CO"/>
        </a:p>
      </dgm:t>
    </dgm:pt>
    <dgm:pt modelId="{466BFC84-1C82-4697-ADDE-4B996A35438B}">
      <dgm:prSet phldrT="[Texto]"/>
      <dgm:spPr>
        <a:solidFill>
          <a:schemeClr val="accent2"/>
        </a:solidFill>
      </dgm:spPr>
      <dgm:t>
        <a:bodyPr/>
        <a:lstStyle/>
        <a:p>
          <a:r>
            <a:rPr lang="es-CO" dirty="0"/>
            <a:t>Inglaterra </a:t>
          </a:r>
          <a:r>
            <a:rPr lang="es-CO" dirty="0" err="1"/>
            <a:t>Speenhamland</a:t>
          </a:r>
          <a:endParaRPr lang="es-CO" dirty="0"/>
        </a:p>
      </dgm:t>
    </dgm:pt>
    <dgm:pt modelId="{FFBD794D-E900-4FB9-B107-3A8AF81A0C9E}" type="parTrans" cxnId="{FAFCA1A9-7B3D-4D23-B1D7-CA7F4848E79C}">
      <dgm:prSet/>
      <dgm:spPr/>
      <dgm:t>
        <a:bodyPr/>
        <a:lstStyle/>
        <a:p>
          <a:endParaRPr lang="es-CO"/>
        </a:p>
      </dgm:t>
    </dgm:pt>
    <dgm:pt modelId="{17995F1E-3754-4D9A-AB56-F3F6C1073D73}" type="sibTrans" cxnId="{FAFCA1A9-7B3D-4D23-B1D7-CA7F4848E79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CO"/>
        </a:p>
      </dgm:t>
    </dgm:pt>
    <dgm:pt modelId="{BF8E6F4D-7BE0-4568-8B72-3FD6DD3DE97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Canada </a:t>
          </a:r>
          <a:r>
            <a:rPr lang="es-CO" dirty="0" err="1"/>
            <a:t>Dauphine</a:t>
          </a:r>
          <a:endParaRPr lang="es-CO" dirty="0"/>
        </a:p>
      </dgm:t>
    </dgm:pt>
    <dgm:pt modelId="{5455DEC5-5BCF-4DB4-A17A-69E15E8A7DCD}" type="parTrans" cxnId="{EE8E8F1A-D459-437F-825E-0769291BF02C}">
      <dgm:prSet/>
      <dgm:spPr/>
      <dgm:t>
        <a:bodyPr/>
        <a:lstStyle/>
        <a:p>
          <a:endParaRPr lang="es-CO"/>
        </a:p>
      </dgm:t>
    </dgm:pt>
    <dgm:pt modelId="{D5E91505-0BB8-4DF6-89DD-370ADA1262DA}" type="sibTrans" cxnId="{EE8E8F1A-D459-437F-825E-0769291BF02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CO"/>
        </a:p>
      </dgm:t>
    </dgm:pt>
    <dgm:pt modelId="{C168A8EF-BBE4-48F1-B4CD-448D7FE5D679}">
      <dgm:prSet phldrT="[Texto]"/>
      <dgm:spPr>
        <a:solidFill>
          <a:schemeClr val="accent1"/>
        </a:solidFill>
      </dgm:spPr>
      <dgm:t>
        <a:bodyPr/>
        <a:lstStyle/>
        <a:p>
          <a:r>
            <a:rPr lang="es-CO" dirty="0"/>
            <a:t>Suiza Referendo</a:t>
          </a:r>
        </a:p>
      </dgm:t>
    </dgm:pt>
    <dgm:pt modelId="{56A3F31F-87BC-4AA5-A56E-9E9590A51018}" type="parTrans" cxnId="{5F9CA817-3816-49BF-B72E-D64E29836E0F}">
      <dgm:prSet/>
      <dgm:spPr/>
      <dgm:t>
        <a:bodyPr/>
        <a:lstStyle/>
        <a:p>
          <a:endParaRPr lang="es-CO"/>
        </a:p>
      </dgm:t>
    </dgm:pt>
    <dgm:pt modelId="{CFF10E58-8E60-4C70-AC6B-6AE9A33BDF2F}" type="sibTrans" cxnId="{5F9CA817-3816-49BF-B72E-D64E29836E0F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CO"/>
        </a:p>
      </dgm:t>
    </dgm:pt>
    <dgm:pt modelId="{5E270C6C-646C-4FFB-8F45-F0FF81446410}" type="pres">
      <dgm:prSet presAssocID="{BCDA2245-65D7-4775-9A1C-BEB4C41504C0}" presName="Name0" presStyleCnt="0">
        <dgm:presLayoutVars>
          <dgm:dir/>
          <dgm:resizeHandles val="exact"/>
        </dgm:presLayoutVars>
      </dgm:prSet>
      <dgm:spPr/>
    </dgm:pt>
    <dgm:pt modelId="{16A5E095-8AF4-4462-AA7A-2C0B7A945D67}" type="pres">
      <dgm:prSet presAssocID="{466BFC84-1C82-4697-ADDE-4B996A35438B}" presName="node" presStyleLbl="node1" presStyleIdx="0" presStyleCnt="6">
        <dgm:presLayoutVars>
          <dgm:bulletEnabled val="1"/>
        </dgm:presLayoutVars>
      </dgm:prSet>
      <dgm:spPr/>
    </dgm:pt>
    <dgm:pt modelId="{797ACA6F-4D0D-4E51-9006-DBF91942C5C0}" type="pres">
      <dgm:prSet presAssocID="{17995F1E-3754-4D9A-AB56-F3F6C1073D73}" presName="sibTrans" presStyleLbl="sibTrans1D1" presStyleIdx="0" presStyleCnt="5"/>
      <dgm:spPr/>
    </dgm:pt>
    <dgm:pt modelId="{223D0F57-E891-4E0C-A768-7BFA8714A498}" type="pres">
      <dgm:prSet presAssocID="{17995F1E-3754-4D9A-AB56-F3F6C1073D73}" presName="connectorText" presStyleLbl="sibTrans1D1" presStyleIdx="0" presStyleCnt="5"/>
      <dgm:spPr/>
    </dgm:pt>
    <dgm:pt modelId="{3F46F198-3081-458D-9C13-F7AC1A148052}" type="pres">
      <dgm:prSet presAssocID="{BF8E6F4D-7BE0-4568-8B72-3FD6DD3DE979}" presName="node" presStyleLbl="node1" presStyleIdx="1" presStyleCnt="6">
        <dgm:presLayoutVars>
          <dgm:bulletEnabled val="1"/>
        </dgm:presLayoutVars>
      </dgm:prSet>
      <dgm:spPr/>
    </dgm:pt>
    <dgm:pt modelId="{FF170312-ECFF-407E-8420-DF888F953073}" type="pres">
      <dgm:prSet presAssocID="{D5E91505-0BB8-4DF6-89DD-370ADA1262DA}" presName="sibTrans" presStyleLbl="sibTrans1D1" presStyleIdx="1" presStyleCnt="5"/>
      <dgm:spPr/>
    </dgm:pt>
    <dgm:pt modelId="{E96EEE55-D6B2-49AC-B81A-C929007421FE}" type="pres">
      <dgm:prSet presAssocID="{D5E91505-0BB8-4DF6-89DD-370ADA1262DA}" presName="connectorText" presStyleLbl="sibTrans1D1" presStyleIdx="1" presStyleCnt="5"/>
      <dgm:spPr/>
    </dgm:pt>
    <dgm:pt modelId="{31789F4E-6294-4A51-A8F6-7C4ABFB61460}" type="pres">
      <dgm:prSet presAssocID="{48F89707-43C3-4F5A-9EBE-2D7CF24B25B7}" presName="node" presStyleLbl="node1" presStyleIdx="2" presStyleCnt="6">
        <dgm:presLayoutVars>
          <dgm:bulletEnabled val="1"/>
        </dgm:presLayoutVars>
      </dgm:prSet>
      <dgm:spPr/>
    </dgm:pt>
    <dgm:pt modelId="{A82119F8-A1F7-49FE-922A-AFC961FF6F0B}" type="pres">
      <dgm:prSet presAssocID="{A482DFBD-C7DA-47D1-9840-8317ADD918B1}" presName="sibTrans" presStyleLbl="sibTrans1D1" presStyleIdx="2" presStyleCnt="5"/>
      <dgm:spPr/>
    </dgm:pt>
    <dgm:pt modelId="{715CC067-CBF0-442D-ABF5-525F9ABAF60B}" type="pres">
      <dgm:prSet presAssocID="{A482DFBD-C7DA-47D1-9840-8317ADD918B1}" presName="connectorText" presStyleLbl="sibTrans1D1" presStyleIdx="2" presStyleCnt="5"/>
      <dgm:spPr/>
    </dgm:pt>
    <dgm:pt modelId="{1CE85C6E-E070-431D-AE65-2EBE25DA21FA}" type="pres">
      <dgm:prSet presAssocID="{C168A8EF-BBE4-48F1-B4CD-448D7FE5D679}" presName="node" presStyleLbl="node1" presStyleIdx="3" presStyleCnt="6">
        <dgm:presLayoutVars>
          <dgm:bulletEnabled val="1"/>
        </dgm:presLayoutVars>
      </dgm:prSet>
      <dgm:spPr/>
    </dgm:pt>
    <dgm:pt modelId="{38DCC213-6817-418C-BC93-F03063DE5E63}" type="pres">
      <dgm:prSet presAssocID="{CFF10E58-8E60-4C70-AC6B-6AE9A33BDF2F}" presName="sibTrans" presStyleLbl="sibTrans1D1" presStyleIdx="3" presStyleCnt="5"/>
      <dgm:spPr/>
    </dgm:pt>
    <dgm:pt modelId="{82F0AED4-1385-44FD-AF20-D2914405140C}" type="pres">
      <dgm:prSet presAssocID="{CFF10E58-8E60-4C70-AC6B-6AE9A33BDF2F}" presName="connectorText" presStyleLbl="sibTrans1D1" presStyleIdx="3" presStyleCnt="5"/>
      <dgm:spPr/>
    </dgm:pt>
    <dgm:pt modelId="{15B2D066-C5A7-4AAD-8E3F-E6A92DBF8923}" type="pres">
      <dgm:prSet presAssocID="{45F81763-29E1-4246-85C6-9654136E7C9A}" presName="node" presStyleLbl="node1" presStyleIdx="4" presStyleCnt="6">
        <dgm:presLayoutVars>
          <dgm:bulletEnabled val="1"/>
        </dgm:presLayoutVars>
      </dgm:prSet>
      <dgm:spPr/>
    </dgm:pt>
    <dgm:pt modelId="{6831D04C-3733-489C-A8E8-06874B2CE4F5}" type="pres">
      <dgm:prSet presAssocID="{7D6CAC88-769D-4C5B-BEB6-1D2BB286DFDF}" presName="sibTrans" presStyleLbl="sibTrans1D1" presStyleIdx="4" presStyleCnt="5"/>
      <dgm:spPr/>
    </dgm:pt>
    <dgm:pt modelId="{D7A41A6D-55B9-47CD-A4FD-BB8E3A33C106}" type="pres">
      <dgm:prSet presAssocID="{7D6CAC88-769D-4C5B-BEB6-1D2BB286DFDF}" presName="connectorText" presStyleLbl="sibTrans1D1" presStyleIdx="4" presStyleCnt="5"/>
      <dgm:spPr/>
    </dgm:pt>
    <dgm:pt modelId="{42A1A0C6-8A65-45F5-B1B6-07073A40275A}" type="pres">
      <dgm:prSet presAssocID="{6B21DBFB-075A-475C-973B-BEA213B50715}" presName="node" presStyleLbl="node1" presStyleIdx="5" presStyleCnt="6">
        <dgm:presLayoutVars>
          <dgm:bulletEnabled val="1"/>
        </dgm:presLayoutVars>
      </dgm:prSet>
      <dgm:spPr/>
    </dgm:pt>
  </dgm:ptLst>
  <dgm:cxnLst>
    <dgm:cxn modelId="{4DDAEA07-E20B-4ECF-9847-D5C10D6CBEF0}" type="presOf" srcId="{7D6CAC88-769D-4C5B-BEB6-1D2BB286DFDF}" destId="{D7A41A6D-55B9-47CD-A4FD-BB8E3A33C106}" srcOrd="1" destOrd="0" presId="urn:microsoft.com/office/officeart/2016/7/layout/RepeatingBendingProcessNew"/>
    <dgm:cxn modelId="{5F9CA817-3816-49BF-B72E-D64E29836E0F}" srcId="{BCDA2245-65D7-4775-9A1C-BEB4C41504C0}" destId="{C168A8EF-BBE4-48F1-B4CD-448D7FE5D679}" srcOrd="3" destOrd="0" parTransId="{56A3F31F-87BC-4AA5-A56E-9E9590A51018}" sibTransId="{CFF10E58-8E60-4C70-AC6B-6AE9A33BDF2F}"/>
    <dgm:cxn modelId="{EE8E8F1A-D459-437F-825E-0769291BF02C}" srcId="{BCDA2245-65D7-4775-9A1C-BEB4C41504C0}" destId="{BF8E6F4D-7BE0-4568-8B72-3FD6DD3DE979}" srcOrd="1" destOrd="0" parTransId="{5455DEC5-5BCF-4DB4-A17A-69E15E8A7DCD}" sibTransId="{D5E91505-0BB8-4DF6-89DD-370ADA1262DA}"/>
    <dgm:cxn modelId="{39C6212D-00A9-4AC0-A23D-47F9EE97A501}" type="presOf" srcId="{17995F1E-3754-4D9A-AB56-F3F6C1073D73}" destId="{797ACA6F-4D0D-4E51-9006-DBF91942C5C0}" srcOrd="0" destOrd="0" presId="urn:microsoft.com/office/officeart/2016/7/layout/RepeatingBendingProcessNew"/>
    <dgm:cxn modelId="{F14DEB36-4A67-4868-9B19-DC5CECC824A6}" type="presOf" srcId="{BF8E6F4D-7BE0-4568-8B72-3FD6DD3DE979}" destId="{3F46F198-3081-458D-9C13-F7AC1A148052}" srcOrd="0" destOrd="0" presId="urn:microsoft.com/office/officeart/2016/7/layout/RepeatingBendingProcessNew"/>
    <dgm:cxn modelId="{1B944A39-9361-4861-800E-DDEBCA5CFDFB}" type="presOf" srcId="{CFF10E58-8E60-4C70-AC6B-6AE9A33BDF2F}" destId="{82F0AED4-1385-44FD-AF20-D2914405140C}" srcOrd="1" destOrd="0" presId="urn:microsoft.com/office/officeart/2016/7/layout/RepeatingBendingProcessNew"/>
    <dgm:cxn modelId="{83ED504B-3BCF-4BCA-B7B6-54B7376D190B}" type="presOf" srcId="{48F89707-43C3-4F5A-9EBE-2D7CF24B25B7}" destId="{31789F4E-6294-4A51-A8F6-7C4ABFB61460}" srcOrd="0" destOrd="0" presId="urn:microsoft.com/office/officeart/2016/7/layout/RepeatingBendingProcessNew"/>
    <dgm:cxn modelId="{7E240A4D-9267-498E-B698-3EC11B8F960D}" type="presOf" srcId="{45F81763-29E1-4246-85C6-9654136E7C9A}" destId="{15B2D066-C5A7-4AAD-8E3F-E6A92DBF8923}" srcOrd="0" destOrd="0" presId="urn:microsoft.com/office/officeart/2016/7/layout/RepeatingBendingProcessNew"/>
    <dgm:cxn modelId="{8D642A4F-F115-4FD6-B593-0E9A82968C49}" type="presOf" srcId="{17995F1E-3754-4D9A-AB56-F3F6C1073D73}" destId="{223D0F57-E891-4E0C-A768-7BFA8714A498}" srcOrd="1" destOrd="0" presId="urn:microsoft.com/office/officeart/2016/7/layout/RepeatingBendingProcessNew"/>
    <dgm:cxn modelId="{AC5A6E7E-EEED-4992-9E17-6F65723A8985}" type="presOf" srcId="{BCDA2245-65D7-4775-9A1C-BEB4C41504C0}" destId="{5E270C6C-646C-4FFB-8F45-F0FF81446410}" srcOrd="0" destOrd="0" presId="urn:microsoft.com/office/officeart/2016/7/layout/RepeatingBendingProcessNew"/>
    <dgm:cxn modelId="{2EBA0A9C-97F1-4FA3-964D-E680F22D394D}" srcId="{BCDA2245-65D7-4775-9A1C-BEB4C41504C0}" destId="{6B21DBFB-075A-475C-973B-BEA213B50715}" srcOrd="5" destOrd="0" parTransId="{FB9AF5FB-DCB0-414F-8CBD-A2D1F6506784}" sibTransId="{29F21D18-49C5-48A3-8380-78542B151C20}"/>
    <dgm:cxn modelId="{FAFCA1A9-7B3D-4D23-B1D7-CA7F4848E79C}" srcId="{BCDA2245-65D7-4775-9A1C-BEB4C41504C0}" destId="{466BFC84-1C82-4697-ADDE-4B996A35438B}" srcOrd="0" destOrd="0" parTransId="{FFBD794D-E900-4FB9-B107-3A8AF81A0C9E}" sibTransId="{17995F1E-3754-4D9A-AB56-F3F6C1073D73}"/>
    <dgm:cxn modelId="{BE8FECAC-E92F-4C8C-885C-5EA4E8158E37}" type="presOf" srcId="{D5E91505-0BB8-4DF6-89DD-370ADA1262DA}" destId="{E96EEE55-D6B2-49AC-B81A-C929007421FE}" srcOrd="1" destOrd="0" presId="urn:microsoft.com/office/officeart/2016/7/layout/RepeatingBendingProcessNew"/>
    <dgm:cxn modelId="{BA1FA6AF-2F2D-499E-836C-608E4802DD31}" type="presOf" srcId="{D5E91505-0BB8-4DF6-89DD-370ADA1262DA}" destId="{FF170312-ECFF-407E-8420-DF888F953073}" srcOrd="0" destOrd="0" presId="urn:microsoft.com/office/officeart/2016/7/layout/RepeatingBendingProcessNew"/>
    <dgm:cxn modelId="{B87390BA-AA04-493E-8CD5-89DF2596EFDE}" type="presOf" srcId="{6B21DBFB-075A-475C-973B-BEA213B50715}" destId="{42A1A0C6-8A65-45F5-B1B6-07073A40275A}" srcOrd="0" destOrd="0" presId="urn:microsoft.com/office/officeart/2016/7/layout/RepeatingBendingProcessNew"/>
    <dgm:cxn modelId="{1E2DB2BD-3105-4BB0-8021-8AF3E6A1726F}" srcId="{BCDA2245-65D7-4775-9A1C-BEB4C41504C0}" destId="{48F89707-43C3-4F5A-9EBE-2D7CF24B25B7}" srcOrd="2" destOrd="0" parTransId="{82F4AA18-65A3-4DF4-96EC-7A476B7F0C8A}" sibTransId="{A482DFBD-C7DA-47D1-9840-8317ADD918B1}"/>
    <dgm:cxn modelId="{C3C427C0-4FAF-4445-8656-F43DAF80D486}" type="presOf" srcId="{CFF10E58-8E60-4C70-AC6B-6AE9A33BDF2F}" destId="{38DCC213-6817-418C-BC93-F03063DE5E63}" srcOrd="0" destOrd="0" presId="urn:microsoft.com/office/officeart/2016/7/layout/RepeatingBendingProcessNew"/>
    <dgm:cxn modelId="{D393E7C1-9A55-43E7-A6C2-7BA4397F1ACD}" type="presOf" srcId="{A482DFBD-C7DA-47D1-9840-8317ADD918B1}" destId="{A82119F8-A1F7-49FE-922A-AFC961FF6F0B}" srcOrd="0" destOrd="0" presId="urn:microsoft.com/office/officeart/2016/7/layout/RepeatingBendingProcessNew"/>
    <dgm:cxn modelId="{693A03CD-077B-4ED5-9207-A2A311C74D7F}" type="presOf" srcId="{C168A8EF-BBE4-48F1-B4CD-448D7FE5D679}" destId="{1CE85C6E-E070-431D-AE65-2EBE25DA21FA}" srcOrd="0" destOrd="0" presId="urn:microsoft.com/office/officeart/2016/7/layout/RepeatingBendingProcessNew"/>
    <dgm:cxn modelId="{DA5782DE-26E0-4C5D-8748-4B5BCCD4FF83}" type="presOf" srcId="{A482DFBD-C7DA-47D1-9840-8317ADD918B1}" destId="{715CC067-CBF0-442D-ABF5-525F9ABAF60B}" srcOrd="1" destOrd="0" presId="urn:microsoft.com/office/officeart/2016/7/layout/RepeatingBendingProcessNew"/>
    <dgm:cxn modelId="{CE9FC8E5-D8A4-493F-A156-55B68B4CAE94}" type="presOf" srcId="{466BFC84-1C82-4697-ADDE-4B996A35438B}" destId="{16A5E095-8AF4-4462-AA7A-2C0B7A945D67}" srcOrd="0" destOrd="0" presId="urn:microsoft.com/office/officeart/2016/7/layout/RepeatingBendingProcessNew"/>
    <dgm:cxn modelId="{714265E8-5A49-4381-B700-ED832D63580F}" type="presOf" srcId="{7D6CAC88-769D-4C5B-BEB6-1D2BB286DFDF}" destId="{6831D04C-3733-489C-A8E8-06874B2CE4F5}" srcOrd="0" destOrd="0" presId="urn:microsoft.com/office/officeart/2016/7/layout/RepeatingBendingProcessNew"/>
    <dgm:cxn modelId="{C63590F7-BF37-4B1C-8AAD-2EE0758BD66B}" srcId="{BCDA2245-65D7-4775-9A1C-BEB4C41504C0}" destId="{45F81763-29E1-4246-85C6-9654136E7C9A}" srcOrd="4" destOrd="0" parTransId="{066CCBC6-ED70-4EFE-BB43-AF49825E54CC}" sibTransId="{7D6CAC88-769D-4C5B-BEB6-1D2BB286DFDF}"/>
    <dgm:cxn modelId="{2D9648BD-0150-4408-87DC-906DC979A18E}" type="presParOf" srcId="{5E270C6C-646C-4FFB-8F45-F0FF81446410}" destId="{16A5E095-8AF4-4462-AA7A-2C0B7A945D67}" srcOrd="0" destOrd="0" presId="urn:microsoft.com/office/officeart/2016/7/layout/RepeatingBendingProcessNew"/>
    <dgm:cxn modelId="{CEF16248-642F-486B-9A74-9C37782C20B8}" type="presParOf" srcId="{5E270C6C-646C-4FFB-8F45-F0FF81446410}" destId="{797ACA6F-4D0D-4E51-9006-DBF91942C5C0}" srcOrd="1" destOrd="0" presId="urn:microsoft.com/office/officeart/2016/7/layout/RepeatingBendingProcessNew"/>
    <dgm:cxn modelId="{C82E91B7-1DCC-460C-ABF3-A4E13E497961}" type="presParOf" srcId="{797ACA6F-4D0D-4E51-9006-DBF91942C5C0}" destId="{223D0F57-E891-4E0C-A768-7BFA8714A498}" srcOrd="0" destOrd="0" presId="urn:microsoft.com/office/officeart/2016/7/layout/RepeatingBendingProcessNew"/>
    <dgm:cxn modelId="{E1DA3572-38BB-4F92-90DA-B8C027CB2316}" type="presParOf" srcId="{5E270C6C-646C-4FFB-8F45-F0FF81446410}" destId="{3F46F198-3081-458D-9C13-F7AC1A148052}" srcOrd="2" destOrd="0" presId="urn:microsoft.com/office/officeart/2016/7/layout/RepeatingBendingProcessNew"/>
    <dgm:cxn modelId="{8AF3B810-8DC0-4E95-9942-47F8E88A0855}" type="presParOf" srcId="{5E270C6C-646C-4FFB-8F45-F0FF81446410}" destId="{FF170312-ECFF-407E-8420-DF888F953073}" srcOrd="3" destOrd="0" presId="urn:microsoft.com/office/officeart/2016/7/layout/RepeatingBendingProcessNew"/>
    <dgm:cxn modelId="{4D714A6E-03DB-4A47-8E70-DFC13241C9E3}" type="presParOf" srcId="{FF170312-ECFF-407E-8420-DF888F953073}" destId="{E96EEE55-D6B2-49AC-B81A-C929007421FE}" srcOrd="0" destOrd="0" presId="urn:microsoft.com/office/officeart/2016/7/layout/RepeatingBendingProcessNew"/>
    <dgm:cxn modelId="{B2F55DD0-2B7F-442A-8629-CDF64CFBC360}" type="presParOf" srcId="{5E270C6C-646C-4FFB-8F45-F0FF81446410}" destId="{31789F4E-6294-4A51-A8F6-7C4ABFB61460}" srcOrd="4" destOrd="0" presId="urn:microsoft.com/office/officeart/2016/7/layout/RepeatingBendingProcessNew"/>
    <dgm:cxn modelId="{790FF15C-A123-4BCA-8C42-70AF5D711FF9}" type="presParOf" srcId="{5E270C6C-646C-4FFB-8F45-F0FF81446410}" destId="{A82119F8-A1F7-49FE-922A-AFC961FF6F0B}" srcOrd="5" destOrd="0" presId="urn:microsoft.com/office/officeart/2016/7/layout/RepeatingBendingProcessNew"/>
    <dgm:cxn modelId="{63CDAE88-5AC7-4665-87EC-8E64E5010E07}" type="presParOf" srcId="{A82119F8-A1F7-49FE-922A-AFC961FF6F0B}" destId="{715CC067-CBF0-442D-ABF5-525F9ABAF60B}" srcOrd="0" destOrd="0" presId="urn:microsoft.com/office/officeart/2016/7/layout/RepeatingBendingProcessNew"/>
    <dgm:cxn modelId="{59DEA0A2-C6AA-4715-BBCD-F0B6EC83B8B1}" type="presParOf" srcId="{5E270C6C-646C-4FFB-8F45-F0FF81446410}" destId="{1CE85C6E-E070-431D-AE65-2EBE25DA21FA}" srcOrd="6" destOrd="0" presId="urn:microsoft.com/office/officeart/2016/7/layout/RepeatingBendingProcessNew"/>
    <dgm:cxn modelId="{54AA459A-BDF9-4990-A1DD-8457468B3415}" type="presParOf" srcId="{5E270C6C-646C-4FFB-8F45-F0FF81446410}" destId="{38DCC213-6817-418C-BC93-F03063DE5E63}" srcOrd="7" destOrd="0" presId="urn:microsoft.com/office/officeart/2016/7/layout/RepeatingBendingProcessNew"/>
    <dgm:cxn modelId="{6BF1370B-DD6B-4DE9-AEF1-11818CB2F0FE}" type="presParOf" srcId="{38DCC213-6817-418C-BC93-F03063DE5E63}" destId="{82F0AED4-1385-44FD-AF20-D2914405140C}" srcOrd="0" destOrd="0" presId="urn:microsoft.com/office/officeart/2016/7/layout/RepeatingBendingProcessNew"/>
    <dgm:cxn modelId="{BB4A7460-7670-4F91-A0E3-CBD69835764D}" type="presParOf" srcId="{5E270C6C-646C-4FFB-8F45-F0FF81446410}" destId="{15B2D066-C5A7-4AAD-8E3F-E6A92DBF8923}" srcOrd="8" destOrd="0" presId="urn:microsoft.com/office/officeart/2016/7/layout/RepeatingBendingProcessNew"/>
    <dgm:cxn modelId="{AD8E6E7A-5B9D-41CE-A956-C1CC42DAB9D8}" type="presParOf" srcId="{5E270C6C-646C-4FFB-8F45-F0FF81446410}" destId="{6831D04C-3733-489C-A8E8-06874B2CE4F5}" srcOrd="9" destOrd="0" presId="urn:microsoft.com/office/officeart/2016/7/layout/RepeatingBendingProcessNew"/>
    <dgm:cxn modelId="{7A15842A-1A09-43BD-99E8-1F76B5C14EED}" type="presParOf" srcId="{6831D04C-3733-489C-A8E8-06874B2CE4F5}" destId="{D7A41A6D-55B9-47CD-A4FD-BB8E3A33C106}" srcOrd="0" destOrd="0" presId="urn:microsoft.com/office/officeart/2016/7/layout/RepeatingBendingProcessNew"/>
    <dgm:cxn modelId="{64F18CB6-9AEB-488A-AF90-63212118748A}" type="presParOf" srcId="{5E270C6C-646C-4FFB-8F45-F0FF81446410}" destId="{42A1A0C6-8A65-45F5-B1B6-07073A40275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D3CB49-279E-44CB-A017-F8D32801237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9AC0D6-89A4-4304-AFEF-23A076F62EC3}">
      <dgm:prSet custT="1"/>
      <dgm:spPr/>
      <dgm:t>
        <a:bodyPr/>
        <a:lstStyle/>
        <a:p>
          <a:pPr>
            <a:defRPr cap="all"/>
          </a:pPr>
          <a:r>
            <a:rPr lang="es-CO" sz="1800" dirty="0"/>
            <a:t>CUARTA REVOLUCIÓN INDUSTRIAL</a:t>
          </a:r>
          <a:endParaRPr lang="en-US" sz="1800" dirty="0"/>
        </a:p>
      </dgm:t>
    </dgm:pt>
    <dgm:pt modelId="{17BCFD93-FF4E-40A7-8338-052DA72D5E22}" type="parTrans" cxnId="{3B0E57E5-00C8-4DB2-992C-4E8DC946A0B7}">
      <dgm:prSet/>
      <dgm:spPr/>
      <dgm:t>
        <a:bodyPr/>
        <a:lstStyle/>
        <a:p>
          <a:endParaRPr lang="en-US"/>
        </a:p>
      </dgm:t>
    </dgm:pt>
    <dgm:pt modelId="{85B3C1A5-AE34-4460-9A9F-BE9FCE277AE3}" type="sibTrans" cxnId="{3B0E57E5-00C8-4DB2-992C-4E8DC946A0B7}">
      <dgm:prSet/>
      <dgm:spPr/>
      <dgm:t>
        <a:bodyPr/>
        <a:lstStyle/>
        <a:p>
          <a:endParaRPr lang="en-US"/>
        </a:p>
      </dgm:t>
    </dgm:pt>
    <dgm:pt modelId="{63161E21-F42D-4038-A717-10E534AB22CA}">
      <dgm:prSet custT="1"/>
      <dgm:spPr/>
      <dgm:t>
        <a:bodyPr/>
        <a:lstStyle/>
        <a:p>
          <a:pPr>
            <a:defRPr cap="all"/>
          </a:pPr>
          <a:r>
            <a:rPr lang="es-CO" sz="1800" dirty="0"/>
            <a:t>DESEMPLEO TECNOLÓGICO</a:t>
          </a:r>
          <a:endParaRPr lang="en-US" sz="1800" dirty="0"/>
        </a:p>
      </dgm:t>
    </dgm:pt>
    <dgm:pt modelId="{3C2900A1-567F-4D71-8B1F-1F07E15DFC88}" type="parTrans" cxnId="{75DBD20E-AF67-4F74-8F96-51B4671D0355}">
      <dgm:prSet/>
      <dgm:spPr/>
      <dgm:t>
        <a:bodyPr/>
        <a:lstStyle/>
        <a:p>
          <a:endParaRPr lang="en-US"/>
        </a:p>
      </dgm:t>
    </dgm:pt>
    <dgm:pt modelId="{DECF9F98-784D-48A2-816A-4AB4FB0A5FA3}" type="sibTrans" cxnId="{75DBD20E-AF67-4F74-8F96-51B4671D0355}">
      <dgm:prSet/>
      <dgm:spPr/>
      <dgm:t>
        <a:bodyPr/>
        <a:lstStyle/>
        <a:p>
          <a:endParaRPr lang="en-US"/>
        </a:p>
      </dgm:t>
    </dgm:pt>
    <dgm:pt modelId="{B94F1242-305A-4FE5-9077-C632580BCAFD}">
      <dgm:prSet custT="1"/>
      <dgm:spPr/>
      <dgm:t>
        <a:bodyPr/>
        <a:lstStyle/>
        <a:p>
          <a:pPr>
            <a:defRPr cap="all"/>
          </a:pPr>
          <a:r>
            <a:rPr lang="es-CO" sz="1800" dirty="0"/>
            <a:t>EMPLEOS CON NUEVO ENFOQUE</a:t>
          </a:r>
          <a:endParaRPr lang="en-US" sz="1800" dirty="0"/>
        </a:p>
      </dgm:t>
    </dgm:pt>
    <dgm:pt modelId="{D135CA21-D8AF-4588-97FC-7E028A41E5DA}" type="parTrans" cxnId="{921B2460-D4BE-4C36-B741-D9E12959A10E}">
      <dgm:prSet/>
      <dgm:spPr/>
      <dgm:t>
        <a:bodyPr/>
        <a:lstStyle/>
        <a:p>
          <a:endParaRPr lang="en-US"/>
        </a:p>
      </dgm:t>
    </dgm:pt>
    <dgm:pt modelId="{5A1EBBFF-7F96-4F2D-A2B2-9A6C97026D2A}" type="sibTrans" cxnId="{921B2460-D4BE-4C36-B741-D9E12959A10E}">
      <dgm:prSet/>
      <dgm:spPr/>
      <dgm:t>
        <a:bodyPr/>
        <a:lstStyle/>
        <a:p>
          <a:endParaRPr lang="en-US"/>
        </a:p>
      </dgm:t>
    </dgm:pt>
    <dgm:pt modelId="{8A53DBA0-F791-4D8D-A5C5-E7551DDC38D6}">
      <dgm:prSet custT="1"/>
      <dgm:spPr/>
      <dgm:t>
        <a:bodyPr/>
        <a:lstStyle/>
        <a:p>
          <a:pPr>
            <a:defRPr cap="all"/>
          </a:pPr>
          <a:r>
            <a:rPr lang="es-CO" sz="1800"/>
            <a:t>OCIO CREATIVO</a:t>
          </a:r>
          <a:endParaRPr lang="en-US" sz="1800"/>
        </a:p>
      </dgm:t>
    </dgm:pt>
    <dgm:pt modelId="{E3D7D146-0E36-41E0-8DBD-19EDAFBE4B1A}" type="parTrans" cxnId="{B35D19AF-25F9-444D-B2EC-4A7737733B1D}">
      <dgm:prSet/>
      <dgm:spPr/>
      <dgm:t>
        <a:bodyPr/>
        <a:lstStyle/>
        <a:p>
          <a:endParaRPr lang="en-US"/>
        </a:p>
      </dgm:t>
    </dgm:pt>
    <dgm:pt modelId="{25D78907-C11B-42E8-B3FC-036C7803DAB6}" type="sibTrans" cxnId="{B35D19AF-25F9-444D-B2EC-4A7737733B1D}">
      <dgm:prSet/>
      <dgm:spPr/>
      <dgm:t>
        <a:bodyPr/>
        <a:lstStyle/>
        <a:p>
          <a:endParaRPr lang="en-US"/>
        </a:p>
      </dgm:t>
    </dgm:pt>
    <dgm:pt modelId="{549C7B44-0BD4-456C-B2F0-F3339E38BD6E}">
      <dgm:prSet custT="1"/>
      <dgm:spPr/>
      <dgm:t>
        <a:bodyPr/>
        <a:lstStyle/>
        <a:p>
          <a:pPr>
            <a:defRPr cap="all"/>
          </a:pPr>
          <a:r>
            <a:rPr lang="es-CO" sz="1800" dirty="0"/>
            <a:t>DILEMA SOBRE LA LIBERTAD</a:t>
          </a:r>
          <a:endParaRPr lang="en-US" sz="1800" dirty="0"/>
        </a:p>
      </dgm:t>
    </dgm:pt>
    <dgm:pt modelId="{E2088612-68BF-4F9E-97A9-CB5132E77AC3}" type="parTrans" cxnId="{369272E4-73F2-49D4-ACEC-00EFBEC5725C}">
      <dgm:prSet/>
      <dgm:spPr/>
      <dgm:t>
        <a:bodyPr/>
        <a:lstStyle/>
        <a:p>
          <a:endParaRPr lang="en-US"/>
        </a:p>
      </dgm:t>
    </dgm:pt>
    <dgm:pt modelId="{BDD6ADDB-A094-44AD-9FFE-3D9E217AE1F6}" type="sibTrans" cxnId="{369272E4-73F2-49D4-ACEC-00EFBEC5725C}">
      <dgm:prSet/>
      <dgm:spPr/>
      <dgm:t>
        <a:bodyPr/>
        <a:lstStyle/>
        <a:p>
          <a:endParaRPr lang="en-US"/>
        </a:p>
      </dgm:t>
    </dgm:pt>
    <dgm:pt modelId="{BAA228BB-EACD-45AF-979C-9978C67ECFB9}">
      <dgm:prSet custT="1"/>
      <dgm:spPr/>
      <dgm:t>
        <a:bodyPr/>
        <a:lstStyle/>
        <a:p>
          <a:pPr>
            <a:defRPr cap="all"/>
          </a:pPr>
          <a:r>
            <a:rPr lang="es-CO" sz="1800" dirty="0"/>
            <a:t>DISTRIBUCIÓN DE LA RIQUEZA</a:t>
          </a:r>
          <a:endParaRPr lang="en-US" sz="1800" dirty="0"/>
        </a:p>
      </dgm:t>
    </dgm:pt>
    <dgm:pt modelId="{FA3F36D7-0E82-4805-B029-DA7A31DAB8A8}" type="parTrans" cxnId="{2E8643F1-E29B-451A-B4C0-C51378CEE534}">
      <dgm:prSet/>
      <dgm:spPr/>
      <dgm:t>
        <a:bodyPr/>
        <a:lstStyle/>
        <a:p>
          <a:endParaRPr lang="en-US"/>
        </a:p>
      </dgm:t>
    </dgm:pt>
    <dgm:pt modelId="{FD7A98DF-7876-4B0D-B944-6A68CBE0FA18}" type="sibTrans" cxnId="{2E8643F1-E29B-451A-B4C0-C51378CEE534}">
      <dgm:prSet/>
      <dgm:spPr/>
      <dgm:t>
        <a:bodyPr/>
        <a:lstStyle/>
        <a:p>
          <a:endParaRPr lang="en-US"/>
        </a:p>
      </dgm:t>
    </dgm:pt>
    <dgm:pt modelId="{4DD4F777-3E69-4CAA-818F-847E58569DCC}">
      <dgm:prSet custT="1"/>
      <dgm:spPr/>
      <dgm:t>
        <a:bodyPr/>
        <a:lstStyle/>
        <a:p>
          <a:pPr>
            <a:defRPr cap="all"/>
          </a:pPr>
          <a:r>
            <a:rPr lang="es-CO" sz="1800" dirty="0"/>
            <a:t>RUPTURA BINOMIO TRABAJO – SALARIO</a:t>
          </a:r>
          <a:endParaRPr lang="en-US" sz="1800" dirty="0"/>
        </a:p>
      </dgm:t>
    </dgm:pt>
    <dgm:pt modelId="{3AF49E20-022D-481B-BD1F-F716363449A5}" type="parTrans" cxnId="{CF62E137-8767-4D90-81EF-60373E2D2173}">
      <dgm:prSet/>
      <dgm:spPr/>
      <dgm:t>
        <a:bodyPr/>
        <a:lstStyle/>
        <a:p>
          <a:endParaRPr lang="en-US"/>
        </a:p>
      </dgm:t>
    </dgm:pt>
    <dgm:pt modelId="{2F52AD56-1D9C-4ADC-B755-8EDBF7F73ACC}" type="sibTrans" cxnId="{CF62E137-8767-4D90-81EF-60373E2D2173}">
      <dgm:prSet/>
      <dgm:spPr/>
      <dgm:t>
        <a:bodyPr/>
        <a:lstStyle/>
        <a:p>
          <a:endParaRPr lang="en-US"/>
        </a:p>
      </dgm:t>
    </dgm:pt>
    <dgm:pt modelId="{A12731C2-F5A2-4AF1-9DD8-851599B95CAE}" type="pres">
      <dgm:prSet presAssocID="{28D3CB49-279E-44CB-A017-F8D328012374}" presName="root" presStyleCnt="0">
        <dgm:presLayoutVars>
          <dgm:dir/>
          <dgm:resizeHandles val="exact"/>
        </dgm:presLayoutVars>
      </dgm:prSet>
      <dgm:spPr/>
    </dgm:pt>
    <dgm:pt modelId="{E0DAD881-6256-4644-9F33-1E5CA195EC0B}" type="pres">
      <dgm:prSet presAssocID="{299AC0D6-89A4-4304-AFEF-23A076F62EC3}" presName="compNode" presStyleCnt="0"/>
      <dgm:spPr/>
    </dgm:pt>
    <dgm:pt modelId="{60503248-BE4F-4987-A228-8CF817570934}" type="pres">
      <dgm:prSet presAssocID="{299AC0D6-89A4-4304-AFEF-23A076F62EC3}" presName="iconBgRect" presStyleLbl="bgShp" presStyleIdx="0" presStyleCnt="7"/>
      <dgm:spPr/>
    </dgm:pt>
    <dgm:pt modelId="{B958A8BD-A4F1-47AF-A1FF-3AE0AE229EE3}" type="pres">
      <dgm:prSet presAssocID="{299AC0D6-89A4-4304-AFEF-23A076F62EC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45125F1E-891F-4B2B-BA0A-36979A1AA208}" type="pres">
      <dgm:prSet presAssocID="{299AC0D6-89A4-4304-AFEF-23A076F62EC3}" presName="spaceRect" presStyleCnt="0"/>
      <dgm:spPr/>
    </dgm:pt>
    <dgm:pt modelId="{7DB45C91-0F8D-43C3-90ED-604CAB6E4627}" type="pres">
      <dgm:prSet presAssocID="{299AC0D6-89A4-4304-AFEF-23A076F62EC3}" presName="textRect" presStyleLbl="revTx" presStyleIdx="0" presStyleCnt="7">
        <dgm:presLayoutVars>
          <dgm:chMax val="1"/>
          <dgm:chPref val="1"/>
        </dgm:presLayoutVars>
      </dgm:prSet>
      <dgm:spPr/>
    </dgm:pt>
    <dgm:pt modelId="{A357BF12-E1AC-496D-9FB6-5598A5231E25}" type="pres">
      <dgm:prSet presAssocID="{85B3C1A5-AE34-4460-9A9F-BE9FCE277AE3}" presName="sibTrans" presStyleCnt="0"/>
      <dgm:spPr/>
    </dgm:pt>
    <dgm:pt modelId="{1DC65251-6DC2-416A-A54F-0D740B43FC1C}" type="pres">
      <dgm:prSet presAssocID="{63161E21-F42D-4038-A717-10E534AB22CA}" presName="compNode" presStyleCnt="0"/>
      <dgm:spPr/>
    </dgm:pt>
    <dgm:pt modelId="{F2174D71-0180-44A5-8F3C-9ADFCC44EC3B}" type="pres">
      <dgm:prSet presAssocID="{63161E21-F42D-4038-A717-10E534AB22CA}" presName="iconBgRect" presStyleLbl="bgShp" presStyleIdx="1" presStyleCnt="7"/>
      <dgm:spPr/>
    </dgm:pt>
    <dgm:pt modelId="{3D88174C-90DD-4889-8FF2-D743F87B3A91}" type="pres">
      <dgm:prSet presAssocID="{63161E21-F42D-4038-A717-10E534AB22C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AC65C66A-E770-4B92-9558-8E41764F02C8}" type="pres">
      <dgm:prSet presAssocID="{63161E21-F42D-4038-A717-10E534AB22CA}" presName="spaceRect" presStyleCnt="0"/>
      <dgm:spPr/>
    </dgm:pt>
    <dgm:pt modelId="{451B047F-9384-4FF6-9279-BC53844E0F91}" type="pres">
      <dgm:prSet presAssocID="{63161E21-F42D-4038-A717-10E534AB22CA}" presName="textRect" presStyleLbl="revTx" presStyleIdx="1" presStyleCnt="7">
        <dgm:presLayoutVars>
          <dgm:chMax val="1"/>
          <dgm:chPref val="1"/>
        </dgm:presLayoutVars>
      </dgm:prSet>
      <dgm:spPr/>
    </dgm:pt>
    <dgm:pt modelId="{91746AC7-B6DD-4EC5-B9FD-7F5DC2D0AB70}" type="pres">
      <dgm:prSet presAssocID="{DECF9F98-784D-48A2-816A-4AB4FB0A5FA3}" presName="sibTrans" presStyleCnt="0"/>
      <dgm:spPr/>
    </dgm:pt>
    <dgm:pt modelId="{5E805AAE-56CB-40F8-A7C7-1A9BC9F88F50}" type="pres">
      <dgm:prSet presAssocID="{B94F1242-305A-4FE5-9077-C632580BCAFD}" presName="compNode" presStyleCnt="0"/>
      <dgm:spPr/>
    </dgm:pt>
    <dgm:pt modelId="{5E841E4D-3ED8-42E1-AA4B-25035AC439EF}" type="pres">
      <dgm:prSet presAssocID="{B94F1242-305A-4FE5-9077-C632580BCAFD}" presName="iconBgRect" presStyleLbl="bgShp" presStyleIdx="2" presStyleCnt="7"/>
      <dgm:spPr/>
    </dgm:pt>
    <dgm:pt modelId="{CC400BFF-E818-4C61-B07B-AD4FE0D26460}" type="pres">
      <dgm:prSet presAssocID="{B94F1242-305A-4FE5-9077-C632580BCAF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F68C99F-CD4A-49DF-A762-9D31F8897BEF}" type="pres">
      <dgm:prSet presAssocID="{B94F1242-305A-4FE5-9077-C632580BCAFD}" presName="spaceRect" presStyleCnt="0"/>
      <dgm:spPr/>
    </dgm:pt>
    <dgm:pt modelId="{A44C9A9F-4748-40F7-A509-BCFE1D65205E}" type="pres">
      <dgm:prSet presAssocID="{B94F1242-305A-4FE5-9077-C632580BCAFD}" presName="textRect" presStyleLbl="revTx" presStyleIdx="2" presStyleCnt="7">
        <dgm:presLayoutVars>
          <dgm:chMax val="1"/>
          <dgm:chPref val="1"/>
        </dgm:presLayoutVars>
      </dgm:prSet>
      <dgm:spPr/>
    </dgm:pt>
    <dgm:pt modelId="{C596E4E6-A0AA-4C5C-989A-5D8ACF25F402}" type="pres">
      <dgm:prSet presAssocID="{5A1EBBFF-7F96-4F2D-A2B2-9A6C97026D2A}" presName="sibTrans" presStyleCnt="0"/>
      <dgm:spPr/>
    </dgm:pt>
    <dgm:pt modelId="{4D60CA48-E457-4302-92F4-123A73B2CA74}" type="pres">
      <dgm:prSet presAssocID="{8A53DBA0-F791-4D8D-A5C5-E7551DDC38D6}" presName="compNode" presStyleCnt="0"/>
      <dgm:spPr/>
    </dgm:pt>
    <dgm:pt modelId="{65F496CB-63A0-4B57-832A-0D8C3FAC8C69}" type="pres">
      <dgm:prSet presAssocID="{8A53DBA0-F791-4D8D-A5C5-E7551DDC38D6}" presName="iconBgRect" presStyleLbl="bgShp" presStyleIdx="3" presStyleCnt="7"/>
      <dgm:spPr/>
    </dgm:pt>
    <dgm:pt modelId="{02416026-73C5-40EE-9723-53307273EC08}" type="pres">
      <dgm:prSet presAssocID="{8A53DBA0-F791-4D8D-A5C5-E7551DDC38D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3D056B31-6060-4EA2-BEEB-4B79B6626EFE}" type="pres">
      <dgm:prSet presAssocID="{8A53DBA0-F791-4D8D-A5C5-E7551DDC38D6}" presName="spaceRect" presStyleCnt="0"/>
      <dgm:spPr/>
    </dgm:pt>
    <dgm:pt modelId="{54029C70-04C3-47DF-A075-F48E9FDE22CF}" type="pres">
      <dgm:prSet presAssocID="{8A53DBA0-F791-4D8D-A5C5-E7551DDC38D6}" presName="textRect" presStyleLbl="revTx" presStyleIdx="3" presStyleCnt="7">
        <dgm:presLayoutVars>
          <dgm:chMax val="1"/>
          <dgm:chPref val="1"/>
        </dgm:presLayoutVars>
      </dgm:prSet>
      <dgm:spPr/>
    </dgm:pt>
    <dgm:pt modelId="{F05E1FB2-A6E9-47BB-BACB-C642D6E35495}" type="pres">
      <dgm:prSet presAssocID="{25D78907-C11B-42E8-B3FC-036C7803DAB6}" presName="sibTrans" presStyleCnt="0"/>
      <dgm:spPr/>
    </dgm:pt>
    <dgm:pt modelId="{ADF62F33-C8DC-476F-961D-27E0AACA010A}" type="pres">
      <dgm:prSet presAssocID="{549C7B44-0BD4-456C-B2F0-F3339E38BD6E}" presName="compNode" presStyleCnt="0"/>
      <dgm:spPr/>
    </dgm:pt>
    <dgm:pt modelId="{46A7EF56-5D21-40DD-92D7-8BEC87775FAF}" type="pres">
      <dgm:prSet presAssocID="{549C7B44-0BD4-456C-B2F0-F3339E38BD6E}" presName="iconBgRect" presStyleLbl="bgShp" presStyleIdx="4" presStyleCnt="7"/>
      <dgm:spPr/>
    </dgm:pt>
    <dgm:pt modelId="{F18EA2D1-CB84-4D90-941F-6DD1DE3BE983}" type="pres">
      <dgm:prSet presAssocID="{549C7B44-0BD4-456C-B2F0-F3339E38BD6E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74D7EEB3-3FCD-4671-8215-534E1B5B954F}" type="pres">
      <dgm:prSet presAssocID="{549C7B44-0BD4-456C-B2F0-F3339E38BD6E}" presName="spaceRect" presStyleCnt="0"/>
      <dgm:spPr/>
    </dgm:pt>
    <dgm:pt modelId="{C95B9F3A-D774-413E-A237-45DE483BFC69}" type="pres">
      <dgm:prSet presAssocID="{549C7B44-0BD4-456C-B2F0-F3339E38BD6E}" presName="textRect" presStyleLbl="revTx" presStyleIdx="4" presStyleCnt="7">
        <dgm:presLayoutVars>
          <dgm:chMax val="1"/>
          <dgm:chPref val="1"/>
        </dgm:presLayoutVars>
      </dgm:prSet>
      <dgm:spPr/>
    </dgm:pt>
    <dgm:pt modelId="{2DD9BA5F-6F11-419F-AED5-8AADF375296E}" type="pres">
      <dgm:prSet presAssocID="{BDD6ADDB-A094-44AD-9FFE-3D9E217AE1F6}" presName="sibTrans" presStyleCnt="0"/>
      <dgm:spPr/>
    </dgm:pt>
    <dgm:pt modelId="{841C0141-35C4-4BE3-8B22-644B112A44D2}" type="pres">
      <dgm:prSet presAssocID="{BAA228BB-EACD-45AF-979C-9978C67ECFB9}" presName="compNode" presStyleCnt="0"/>
      <dgm:spPr/>
    </dgm:pt>
    <dgm:pt modelId="{8811A2E1-29F2-4412-AD3C-2C2BF252C355}" type="pres">
      <dgm:prSet presAssocID="{BAA228BB-EACD-45AF-979C-9978C67ECFB9}" presName="iconBgRect" presStyleLbl="bgShp" presStyleIdx="5" presStyleCnt="7"/>
      <dgm:spPr/>
    </dgm:pt>
    <dgm:pt modelId="{4ECF47F3-50CB-4197-B34E-87D48F252BED}" type="pres">
      <dgm:prSet presAssocID="{BAA228BB-EACD-45AF-979C-9978C67ECFB9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9663EAE1-89A2-4E01-848F-15D3B6680DD8}" type="pres">
      <dgm:prSet presAssocID="{BAA228BB-EACD-45AF-979C-9978C67ECFB9}" presName="spaceRect" presStyleCnt="0"/>
      <dgm:spPr/>
    </dgm:pt>
    <dgm:pt modelId="{23F67704-F694-4985-8310-BDD42B32BBD9}" type="pres">
      <dgm:prSet presAssocID="{BAA228BB-EACD-45AF-979C-9978C67ECFB9}" presName="textRect" presStyleLbl="revTx" presStyleIdx="5" presStyleCnt="7">
        <dgm:presLayoutVars>
          <dgm:chMax val="1"/>
          <dgm:chPref val="1"/>
        </dgm:presLayoutVars>
      </dgm:prSet>
      <dgm:spPr/>
    </dgm:pt>
    <dgm:pt modelId="{B9F45CB4-0A84-4005-AA36-EAEDC2E5A67D}" type="pres">
      <dgm:prSet presAssocID="{FD7A98DF-7876-4B0D-B944-6A68CBE0FA18}" presName="sibTrans" presStyleCnt="0"/>
      <dgm:spPr/>
    </dgm:pt>
    <dgm:pt modelId="{AAEF9B0B-61F5-4EFE-B653-65431150EA51}" type="pres">
      <dgm:prSet presAssocID="{4DD4F777-3E69-4CAA-818F-847E58569DCC}" presName="compNode" presStyleCnt="0"/>
      <dgm:spPr/>
    </dgm:pt>
    <dgm:pt modelId="{87DBC534-D484-4571-BB9A-2052218082E2}" type="pres">
      <dgm:prSet presAssocID="{4DD4F777-3E69-4CAA-818F-847E58569DCC}" presName="iconBgRect" presStyleLbl="bgShp" presStyleIdx="6" presStyleCnt="7"/>
      <dgm:spPr/>
    </dgm:pt>
    <dgm:pt modelId="{D7DCA48B-32D8-4065-9F4E-7572098CEAD2}" type="pres">
      <dgm:prSet presAssocID="{4DD4F777-3E69-4CAA-818F-847E58569DCC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33C887C-18CD-44E7-A14B-681377BDEB87}" type="pres">
      <dgm:prSet presAssocID="{4DD4F777-3E69-4CAA-818F-847E58569DCC}" presName="spaceRect" presStyleCnt="0"/>
      <dgm:spPr/>
    </dgm:pt>
    <dgm:pt modelId="{ABEF7A2F-C8EA-4764-87AE-C7DECD386F57}" type="pres">
      <dgm:prSet presAssocID="{4DD4F777-3E69-4CAA-818F-847E58569DCC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75DBD20E-AF67-4F74-8F96-51B4671D0355}" srcId="{28D3CB49-279E-44CB-A017-F8D328012374}" destId="{63161E21-F42D-4038-A717-10E534AB22CA}" srcOrd="1" destOrd="0" parTransId="{3C2900A1-567F-4D71-8B1F-1F07E15DFC88}" sibTransId="{DECF9F98-784D-48A2-816A-4AB4FB0A5FA3}"/>
    <dgm:cxn modelId="{0F749A35-B7FA-4ADC-90F7-94E41D4C3208}" type="presOf" srcId="{549C7B44-0BD4-456C-B2F0-F3339E38BD6E}" destId="{C95B9F3A-D774-413E-A237-45DE483BFC69}" srcOrd="0" destOrd="0" presId="urn:microsoft.com/office/officeart/2018/5/layout/IconCircleLabelList"/>
    <dgm:cxn modelId="{CF62E137-8767-4D90-81EF-60373E2D2173}" srcId="{28D3CB49-279E-44CB-A017-F8D328012374}" destId="{4DD4F777-3E69-4CAA-818F-847E58569DCC}" srcOrd="6" destOrd="0" parTransId="{3AF49E20-022D-481B-BD1F-F716363449A5}" sibTransId="{2F52AD56-1D9C-4ADC-B755-8EDBF7F73ACC}"/>
    <dgm:cxn modelId="{921B2460-D4BE-4C36-B741-D9E12959A10E}" srcId="{28D3CB49-279E-44CB-A017-F8D328012374}" destId="{B94F1242-305A-4FE5-9077-C632580BCAFD}" srcOrd="2" destOrd="0" parTransId="{D135CA21-D8AF-4588-97FC-7E028A41E5DA}" sibTransId="{5A1EBBFF-7F96-4F2D-A2B2-9A6C97026D2A}"/>
    <dgm:cxn modelId="{44C29545-539F-4190-B7A2-444DB0B02467}" type="presOf" srcId="{63161E21-F42D-4038-A717-10E534AB22CA}" destId="{451B047F-9384-4FF6-9279-BC53844E0F91}" srcOrd="0" destOrd="0" presId="urn:microsoft.com/office/officeart/2018/5/layout/IconCircleLabelList"/>
    <dgm:cxn modelId="{17498683-7D94-4E33-AB01-DDFB9F5CED15}" type="presOf" srcId="{8A53DBA0-F791-4D8D-A5C5-E7551DDC38D6}" destId="{54029C70-04C3-47DF-A075-F48E9FDE22CF}" srcOrd="0" destOrd="0" presId="urn:microsoft.com/office/officeart/2018/5/layout/IconCircleLabelList"/>
    <dgm:cxn modelId="{DCC03B97-35EF-47EC-A358-40159E772A7A}" type="presOf" srcId="{BAA228BB-EACD-45AF-979C-9978C67ECFB9}" destId="{23F67704-F694-4985-8310-BDD42B32BBD9}" srcOrd="0" destOrd="0" presId="urn:microsoft.com/office/officeart/2018/5/layout/IconCircleLabelList"/>
    <dgm:cxn modelId="{B35D19AF-25F9-444D-B2EC-4A7737733B1D}" srcId="{28D3CB49-279E-44CB-A017-F8D328012374}" destId="{8A53DBA0-F791-4D8D-A5C5-E7551DDC38D6}" srcOrd="3" destOrd="0" parTransId="{E3D7D146-0E36-41E0-8DBD-19EDAFBE4B1A}" sibTransId="{25D78907-C11B-42E8-B3FC-036C7803DAB6}"/>
    <dgm:cxn modelId="{7ED84AB8-05CC-49BC-98E2-C8019778D4B9}" type="presOf" srcId="{28D3CB49-279E-44CB-A017-F8D328012374}" destId="{A12731C2-F5A2-4AF1-9DD8-851599B95CAE}" srcOrd="0" destOrd="0" presId="urn:microsoft.com/office/officeart/2018/5/layout/IconCircleLabelList"/>
    <dgm:cxn modelId="{DADD11C0-F42B-4CE1-99A4-A390885B2660}" type="presOf" srcId="{B94F1242-305A-4FE5-9077-C632580BCAFD}" destId="{A44C9A9F-4748-40F7-A509-BCFE1D65205E}" srcOrd="0" destOrd="0" presId="urn:microsoft.com/office/officeart/2018/5/layout/IconCircleLabelList"/>
    <dgm:cxn modelId="{A0095ED3-3052-4753-8706-AAB651FD846F}" type="presOf" srcId="{4DD4F777-3E69-4CAA-818F-847E58569DCC}" destId="{ABEF7A2F-C8EA-4764-87AE-C7DECD386F57}" srcOrd="0" destOrd="0" presId="urn:microsoft.com/office/officeart/2018/5/layout/IconCircleLabelList"/>
    <dgm:cxn modelId="{16A257E1-FC26-4203-A375-6E7016D20651}" type="presOf" srcId="{299AC0D6-89A4-4304-AFEF-23A076F62EC3}" destId="{7DB45C91-0F8D-43C3-90ED-604CAB6E4627}" srcOrd="0" destOrd="0" presId="urn:microsoft.com/office/officeart/2018/5/layout/IconCircleLabelList"/>
    <dgm:cxn modelId="{369272E4-73F2-49D4-ACEC-00EFBEC5725C}" srcId="{28D3CB49-279E-44CB-A017-F8D328012374}" destId="{549C7B44-0BD4-456C-B2F0-F3339E38BD6E}" srcOrd="4" destOrd="0" parTransId="{E2088612-68BF-4F9E-97A9-CB5132E77AC3}" sibTransId="{BDD6ADDB-A094-44AD-9FFE-3D9E217AE1F6}"/>
    <dgm:cxn modelId="{3B0E57E5-00C8-4DB2-992C-4E8DC946A0B7}" srcId="{28D3CB49-279E-44CB-A017-F8D328012374}" destId="{299AC0D6-89A4-4304-AFEF-23A076F62EC3}" srcOrd="0" destOrd="0" parTransId="{17BCFD93-FF4E-40A7-8338-052DA72D5E22}" sibTransId="{85B3C1A5-AE34-4460-9A9F-BE9FCE277AE3}"/>
    <dgm:cxn modelId="{2E8643F1-E29B-451A-B4C0-C51378CEE534}" srcId="{28D3CB49-279E-44CB-A017-F8D328012374}" destId="{BAA228BB-EACD-45AF-979C-9978C67ECFB9}" srcOrd="5" destOrd="0" parTransId="{FA3F36D7-0E82-4805-B029-DA7A31DAB8A8}" sibTransId="{FD7A98DF-7876-4B0D-B944-6A68CBE0FA18}"/>
    <dgm:cxn modelId="{7855C95B-E206-4E83-B94D-7E283A91E35B}" type="presParOf" srcId="{A12731C2-F5A2-4AF1-9DD8-851599B95CAE}" destId="{E0DAD881-6256-4644-9F33-1E5CA195EC0B}" srcOrd="0" destOrd="0" presId="urn:microsoft.com/office/officeart/2018/5/layout/IconCircleLabelList"/>
    <dgm:cxn modelId="{FF7CE0EC-DB7B-4EF1-8B8E-E9809E88DA6E}" type="presParOf" srcId="{E0DAD881-6256-4644-9F33-1E5CA195EC0B}" destId="{60503248-BE4F-4987-A228-8CF817570934}" srcOrd="0" destOrd="0" presId="urn:microsoft.com/office/officeart/2018/5/layout/IconCircleLabelList"/>
    <dgm:cxn modelId="{6DA36CF2-07F2-440E-AD4B-1A31B918D45C}" type="presParOf" srcId="{E0DAD881-6256-4644-9F33-1E5CA195EC0B}" destId="{B958A8BD-A4F1-47AF-A1FF-3AE0AE229EE3}" srcOrd="1" destOrd="0" presId="urn:microsoft.com/office/officeart/2018/5/layout/IconCircleLabelList"/>
    <dgm:cxn modelId="{714DCE10-C5A9-4CCC-BE19-A10024B05805}" type="presParOf" srcId="{E0DAD881-6256-4644-9F33-1E5CA195EC0B}" destId="{45125F1E-891F-4B2B-BA0A-36979A1AA208}" srcOrd="2" destOrd="0" presId="urn:microsoft.com/office/officeart/2018/5/layout/IconCircleLabelList"/>
    <dgm:cxn modelId="{82D96D59-08C8-4CF8-BFD1-0ADA58B7A976}" type="presParOf" srcId="{E0DAD881-6256-4644-9F33-1E5CA195EC0B}" destId="{7DB45C91-0F8D-43C3-90ED-604CAB6E4627}" srcOrd="3" destOrd="0" presId="urn:microsoft.com/office/officeart/2018/5/layout/IconCircleLabelList"/>
    <dgm:cxn modelId="{EB8F2A55-0231-439E-921F-86701D92AC70}" type="presParOf" srcId="{A12731C2-F5A2-4AF1-9DD8-851599B95CAE}" destId="{A357BF12-E1AC-496D-9FB6-5598A5231E25}" srcOrd="1" destOrd="0" presId="urn:microsoft.com/office/officeart/2018/5/layout/IconCircleLabelList"/>
    <dgm:cxn modelId="{AD4A95DD-54BF-4E6F-A2FC-DF5DA7A7FC0E}" type="presParOf" srcId="{A12731C2-F5A2-4AF1-9DD8-851599B95CAE}" destId="{1DC65251-6DC2-416A-A54F-0D740B43FC1C}" srcOrd="2" destOrd="0" presId="urn:microsoft.com/office/officeart/2018/5/layout/IconCircleLabelList"/>
    <dgm:cxn modelId="{FC139712-8244-44B6-A76B-3B7320F1BD36}" type="presParOf" srcId="{1DC65251-6DC2-416A-A54F-0D740B43FC1C}" destId="{F2174D71-0180-44A5-8F3C-9ADFCC44EC3B}" srcOrd="0" destOrd="0" presId="urn:microsoft.com/office/officeart/2018/5/layout/IconCircleLabelList"/>
    <dgm:cxn modelId="{3DE3B302-C5B6-4B0F-A3DE-CB78618F6E1F}" type="presParOf" srcId="{1DC65251-6DC2-416A-A54F-0D740B43FC1C}" destId="{3D88174C-90DD-4889-8FF2-D743F87B3A91}" srcOrd="1" destOrd="0" presId="urn:microsoft.com/office/officeart/2018/5/layout/IconCircleLabelList"/>
    <dgm:cxn modelId="{02421F1C-CBCF-4CE0-B029-C40AC8B18DFD}" type="presParOf" srcId="{1DC65251-6DC2-416A-A54F-0D740B43FC1C}" destId="{AC65C66A-E770-4B92-9558-8E41764F02C8}" srcOrd="2" destOrd="0" presId="urn:microsoft.com/office/officeart/2018/5/layout/IconCircleLabelList"/>
    <dgm:cxn modelId="{E66B3D84-45B9-482A-A677-431903AB2269}" type="presParOf" srcId="{1DC65251-6DC2-416A-A54F-0D740B43FC1C}" destId="{451B047F-9384-4FF6-9279-BC53844E0F91}" srcOrd="3" destOrd="0" presId="urn:microsoft.com/office/officeart/2018/5/layout/IconCircleLabelList"/>
    <dgm:cxn modelId="{B5D2F182-1390-445D-AFFF-004307015ECC}" type="presParOf" srcId="{A12731C2-F5A2-4AF1-9DD8-851599B95CAE}" destId="{91746AC7-B6DD-4EC5-B9FD-7F5DC2D0AB70}" srcOrd="3" destOrd="0" presId="urn:microsoft.com/office/officeart/2018/5/layout/IconCircleLabelList"/>
    <dgm:cxn modelId="{CA08F6A8-A84F-436B-8B75-9F352EF52C9D}" type="presParOf" srcId="{A12731C2-F5A2-4AF1-9DD8-851599B95CAE}" destId="{5E805AAE-56CB-40F8-A7C7-1A9BC9F88F50}" srcOrd="4" destOrd="0" presId="urn:microsoft.com/office/officeart/2018/5/layout/IconCircleLabelList"/>
    <dgm:cxn modelId="{9704E9EA-0D09-4B9B-896F-2F61830D4013}" type="presParOf" srcId="{5E805AAE-56CB-40F8-A7C7-1A9BC9F88F50}" destId="{5E841E4D-3ED8-42E1-AA4B-25035AC439EF}" srcOrd="0" destOrd="0" presId="urn:microsoft.com/office/officeart/2018/5/layout/IconCircleLabelList"/>
    <dgm:cxn modelId="{6ADA9601-BEE5-4E8D-B01D-990321B9624B}" type="presParOf" srcId="{5E805AAE-56CB-40F8-A7C7-1A9BC9F88F50}" destId="{CC400BFF-E818-4C61-B07B-AD4FE0D26460}" srcOrd="1" destOrd="0" presId="urn:microsoft.com/office/officeart/2018/5/layout/IconCircleLabelList"/>
    <dgm:cxn modelId="{9E1A2388-778E-4EA6-9D1C-74E7E3264C29}" type="presParOf" srcId="{5E805AAE-56CB-40F8-A7C7-1A9BC9F88F50}" destId="{AF68C99F-CD4A-49DF-A762-9D31F8897BEF}" srcOrd="2" destOrd="0" presId="urn:microsoft.com/office/officeart/2018/5/layout/IconCircleLabelList"/>
    <dgm:cxn modelId="{95ED802A-7C82-49FC-8394-BB3E69A40219}" type="presParOf" srcId="{5E805AAE-56CB-40F8-A7C7-1A9BC9F88F50}" destId="{A44C9A9F-4748-40F7-A509-BCFE1D65205E}" srcOrd="3" destOrd="0" presId="urn:microsoft.com/office/officeart/2018/5/layout/IconCircleLabelList"/>
    <dgm:cxn modelId="{590BBD21-43ED-4A94-A446-C10095CE9779}" type="presParOf" srcId="{A12731C2-F5A2-4AF1-9DD8-851599B95CAE}" destId="{C596E4E6-A0AA-4C5C-989A-5D8ACF25F402}" srcOrd="5" destOrd="0" presId="urn:microsoft.com/office/officeart/2018/5/layout/IconCircleLabelList"/>
    <dgm:cxn modelId="{EB4B4987-A405-4B82-89D6-1EC37F6FFD51}" type="presParOf" srcId="{A12731C2-F5A2-4AF1-9DD8-851599B95CAE}" destId="{4D60CA48-E457-4302-92F4-123A73B2CA74}" srcOrd="6" destOrd="0" presId="urn:microsoft.com/office/officeart/2018/5/layout/IconCircleLabelList"/>
    <dgm:cxn modelId="{27FE0971-9406-4770-9376-3874790E94FB}" type="presParOf" srcId="{4D60CA48-E457-4302-92F4-123A73B2CA74}" destId="{65F496CB-63A0-4B57-832A-0D8C3FAC8C69}" srcOrd="0" destOrd="0" presId="urn:microsoft.com/office/officeart/2018/5/layout/IconCircleLabelList"/>
    <dgm:cxn modelId="{970F18BD-BBA0-4590-B160-FE8749B34C19}" type="presParOf" srcId="{4D60CA48-E457-4302-92F4-123A73B2CA74}" destId="{02416026-73C5-40EE-9723-53307273EC08}" srcOrd="1" destOrd="0" presId="urn:microsoft.com/office/officeart/2018/5/layout/IconCircleLabelList"/>
    <dgm:cxn modelId="{C4684DB1-8601-4F9D-88FD-925EEF0EF59A}" type="presParOf" srcId="{4D60CA48-E457-4302-92F4-123A73B2CA74}" destId="{3D056B31-6060-4EA2-BEEB-4B79B6626EFE}" srcOrd="2" destOrd="0" presId="urn:microsoft.com/office/officeart/2018/5/layout/IconCircleLabelList"/>
    <dgm:cxn modelId="{AA83A548-6941-4B91-BE52-9E0E7FD49683}" type="presParOf" srcId="{4D60CA48-E457-4302-92F4-123A73B2CA74}" destId="{54029C70-04C3-47DF-A075-F48E9FDE22CF}" srcOrd="3" destOrd="0" presId="urn:microsoft.com/office/officeart/2018/5/layout/IconCircleLabelList"/>
    <dgm:cxn modelId="{426E8C5F-32B0-491C-81AE-CFCECD597930}" type="presParOf" srcId="{A12731C2-F5A2-4AF1-9DD8-851599B95CAE}" destId="{F05E1FB2-A6E9-47BB-BACB-C642D6E35495}" srcOrd="7" destOrd="0" presId="urn:microsoft.com/office/officeart/2018/5/layout/IconCircleLabelList"/>
    <dgm:cxn modelId="{D9922F23-67CD-440F-A4CB-6859E43F81AE}" type="presParOf" srcId="{A12731C2-F5A2-4AF1-9DD8-851599B95CAE}" destId="{ADF62F33-C8DC-476F-961D-27E0AACA010A}" srcOrd="8" destOrd="0" presId="urn:microsoft.com/office/officeart/2018/5/layout/IconCircleLabelList"/>
    <dgm:cxn modelId="{1FF36AA8-4322-420A-AEF0-5559780914C6}" type="presParOf" srcId="{ADF62F33-C8DC-476F-961D-27E0AACA010A}" destId="{46A7EF56-5D21-40DD-92D7-8BEC87775FAF}" srcOrd="0" destOrd="0" presId="urn:microsoft.com/office/officeart/2018/5/layout/IconCircleLabelList"/>
    <dgm:cxn modelId="{B56112FC-684C-417D-8548-615DD218B119}" type="presParOf" srcId="{ADF62F33-C8DC-476F-961D-27E0AACA010A}" destId="{F18EA2D1-CB84-4D90-941F-6DD1DE3BE983}" srcOrd="1" destOrd="0" presId="urn:microsoft.com/office/officeart/2018/5/layout/IconCircleLabelList"/>
    <dgm:cxn modelId="{2C18A0EB-009B-4A53-B8EC-3F32B5B5582F}" type="presParOf" srcId="{ADF62F33-C8DC-476F-961D-27E0AACA010A}" destId="{74D7EEB3-3FCD-4671-8215-534E1B5B954F}" srcOrd="2" destOrd="0" presId="urn:microsoft.com/office/officeart/2018/5/layout/IconCircleLabelList"/>
    <dgm:cxn modelId="{96A1730A-677D-48BA-952E-28F2AFFBDA67}" type="presParOf" srcId="{ADF62F33-C8DC-476F-961D-27E0AACA010A}" destId="{C95B9F3A-D774-413E-A237-45DE483BFC69}" srcOrd="3" destOrd="0" presId="urn:microsoft.com/office/officeart/2018/5/layout/IconCircleLabelList"/>
    <dgm:cxn modelId="{F1EEEDDC-F822-4300-8A67-6AE58A723372}" type="presParOf" srcId="{A12731C2-F5A2-4AF1-9DD8-851599B95CAE}" destId="{2DD9BA5F-6F11-419F-AED5-8AADF375296E}" srcOrd="9" destOrd="0" presId="urn:microsoft.com/office/officeart/2018/5/layout/IconCircleLabelList"/>
    <dgm:cxn modelId="{A7625B01-AD2A-484F-8077-F2987886265E}" type="presParOf" srcId="{A12731C2-F5A2-4AF1-9DD8-851599B95CAE}" destId="{841C0141-35C4-4BE3-8B22-644B112A44D2}" srcOrd="10" destOrd="0" presId="urn:microsoft.com/office/officeart/2018/5/layout/IconCircleLabelList"/>
    <dgm:cxn modelId="{E20AF35A-B8DC-4108-A7C9-AF4D018E9144}" type="presParOf" srcId="{841C0141-35C4-4BE3-8B22-644B112A44D2}" destId="{8811A2E1-29F2-4412-AD3C-2C2BF252C355}" srcOrd="0" destOrd="0" presId="urn:microsoft.com/office/officeart/2018/5/layout/IconCircleLabelList"/>
    <dgm:cxn modelId="{4091C155-CF06-4FD9-94BD-7909FF0C6AB0}" type="presParOf" srcId="{841C0141-35C4-4BE3-8B22-644B112A44D2}" destId="{4ECF47F3-50CB-4197-B34E-87D48F252BED}" srcOrd="1" destOrd="0" presId="urn:microsoft.com/office/officeart/2018/5/layout/IconCircleLabelList"/>
    <dgm:cxn modelId="{4F723333-D2C4-44DA-8551-08836A1B93FB}" type="presParOf" srcId="{841C0141-35C4-4BE3-8B22-644B112A44D2}" destId="{9663EAE1-89A2-4E01-848F-15D3B6680DD8}" srcOrd="2" destOrd="0" presId="urn:microsoft.com/office/officeart/2018/5/layout/IconCircleLabelList"/>
    <dgm:cxn modelId="{94084135-59B4-4769-9DC1-D7F512622ECC}" type="presParOf" srcId="{841C0141-35C4-4BE3-8B22-644B112A44D2}" destId="{23F67704-F694-4985-8310-BDD42B32BBD9}" srcOrd="3" destOrd="0" presId="urn:microsoft.com/office/officeart/2018/5/layout/IconCircleLabelList"/>
    <dgm:cxn modelId="{F55ACA35-ABE5-4662-96A4-6D9D064F51D3}" type="presParOf" srcId="{A12731C2-F5A2-4AF1-9DD8-851599B95CAE}" destId="{B9F45CB4-0A84-4005-AA36-EAEDC2E5A67D}" srcOrd="11" destOrd="0" presId="urn:microsoft.com/office/officeart/2018/5/layout/IconCircleLabelList"/>
    <dgm:cxn modelId="{0BAF03C9-72BE-4145-816D-2C3665754D68}" type="presParOf" srcId="{A12731C2-F5A2-4AF1-9DD8-851599B95CAE}" destId="{AAEF9B0B-61F5-4EFE-B653-65431150EA51}" srcOrd="12" destOrd="0" presId="urn:microsoft.com/office/officeart/2018/5/layout/IconCircleLabelList"/>
    <dgm:cxn modelId="{AD584003-6E1C-4FFD-A1B2-084ADC899A4D}" type="presParOf" srcId="{AAEF9B0B-61F5-4EFE-B653-65431150EA51}" destId="{87DBC534-D484-4571-BB9A-2052218082E2}" srcOrd="0" destOrd="0" presId="urn:microsoft.com/office/officeart/2018/5/layout/IconCircleLabelList"/>
    <dgm:cxn modelId="{27998AD7-DDAA-424A-941C-A8E54CA8B37C}" type="presParOf" srcId="{AAEF9B0B-61F5-4EFE-B653-65431150EA51}" destId="{D7DCA48B-32D8-4065-9F4E-7572098CEAD2}" srcOrd="1" destOrd="0" presId="urn:microsoft.com/office/officeart/2018/5/layout/IconCircleLabelList"/>
    <dgm:cxn modelId="{9167193F-F98F-4179-8B4A-E90A441640B8}" type="presParOf" srcId="{AAEF9B0B-61F5-4EFE-B653-65431150EA51}" destId="{333C887C-18CD-44E7-A14B-681377BDEB87}" srcOrd="2" destOrd="0" presId="urn:microsoft.com/office/officeart/2018/5/layout/IconCircleLabelList"/>
    <dgm:cxn modelId="{A0097F12-80C4-4C61-9C42-70334A986161}" type="presParOf" srcId="{AAEF9B0B-61F5-4EFE-B653-65431150EA51}" destId="{ABEF7A2F-C8EA-4764-87AE-C7DECD386F5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9B44F0-95F4-49CD-ACE7-20DFE59F1DA5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206EA0B-0877-4A7D-BBBD-CCEA37A96DB1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CO" sz="2400" dirty="0"/>
            <a:t>Transferencias Monetarias Condicionadas</a:t>
          </a:r>
        </a:p>
      </dgm:t>
    </dgm:pt>
    <dgm:pt modelId="{CAFF159F-199C-405D-87E9-8F33AC92FC26}" type="parTrans" cxnId="{ED2B4354-422D-4099-8787-4A3FA9D34DAE}">
      <dgm:prSet/>
      <dgm:spPr/>
      <dgm:t>
        <a:bodyPr/>
        <a:lstStyle/>
        <a:p>
          <a:endParaRPr lang="es-CO"/>
        </a:p>
      </dgm:t>
    </dgm:pt>
    <dgm:pt modelId="{A4427DC1-FCEB-4EB2-9EEF-29B872B2413B}" type="sibTrans" cxnId="{ED2B4354-422D-4099-8787-4A3FA9D34DAE}">
      <dgm:prSet/>
      <dgm:spPr/>
      <dgm:t>
        <a:bodyPr/>
        <a:lstStyle/>
        <a:p>
          <a:endParaRPr lang="es-CO"/>
        </a:p>
      </dgm:t>
    </dgm:pt>
    <dgm:pt modelId="{4F5E4872-5354-4A3C-8AA0-61EC2F515C64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CO" sz="2400" dirty="0"/>
            <a:t>Fallas de Selección de Beneficiarios</a:t>
          </a:r>
        </a:p>
      </dgm:t>
    </dgm:pt>
    <dgm:pt modelId="{C119F073-451A-4078-860F-1DDAD80E0CE2}" type="parTrans" cxnId="{353A10E0-D922-44A5-8D94-F57A4664656C}">
      <dgm:prSet/>
      <dgm:spPr/>
      <dgm:t>
        <a:bodyPr/>
        <a:lstStyle/>
        <a:p>
          <a:endParaRPr lang="es-CO"/>
        </a:p>
      </dgm:t>
    </dgm:pt>
    <dgm:pt modelId="{5D272A8F-F04A-4964-9ADF-00D3EC8075AD}" type="sibTrans" cxnId="{353A10E0-D922-44A5-8D94-F57A4664656C}">
      <dgm:prSet/>
      <dgm:spPr/>
      <dgm:t>
        <a:bodyPr/>
        <a:lstStyle/>
        <a:p>
          <a:endParaRPr lang="es-CO"/>
        </a:p>
      </dgm:t>
    </dgm:pt>
    <dgm:pt modelId="{85487D1C-5AC3-4379-8E11-2BBDC49797B3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CO" sz="2400" dirty="0"/>
            <a:t>Fallas de Seguimiento y Control</a:t>
          </a:r>
        </a:p>
      </dgm:t>
    </dgm:pt>
    <dgm:pt modelId="{8BE4E5EC-BE76-4E2F-B619-086442743263}" type="parTrans" cxnId="{2AE7426D-224C-4534-8C5D-B6A17E68F32A}">
      <dgm:prSet/>
      <dgm:spPr/>
      <dgm:t>
        <a:bodyPr/>
        <a:lstStyle/>
        <a:p>
          <a:endParaRPr lang="es-CO"/>
        </a:p>
      </dgm:t>
    </dgm:pt>
    <dgm:pt modelId="{F1DA1838-D67B-4EEA-A63A-6985341315ED}" type="sibTrans" cxnId="{2AE7426D-224C-4534-8C5D-B6A17E68F32A}">
      <dgm:prSet/>
      <dgm:spPr/>
      <dgm:t>
        <a:bodyPr/>
        <a:lstStyle/>
        <a:p>
          <a:endParaRPr lang="es-CO"/>
        </a:p>
      </dgm:t>
    </dgm:pt>
    <dgm:pt modelId="{10049D8B-929D-48F9-AF9D-24A43C0F9D32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CO" sz="2400" dirty="0"/>
            <a:t>Corrupción</a:t>
          </a:r>
        </a:p>
      </dgm:t>
    </dgm:pt>
    <dgm:pt modelId="{E74893CB-7156-475D-B04E-B2E91081186A}" type="parTrans" cxnId="{19080407-9CCD-493E-A780-1ED9F6FC8156}">
      <dgm:prSet/>
      <dgm:spPr/>
      <dgm:t>
        <a:bodyPr/>
        <a:lstStyle/>
        <a:p>
          <a:endParaRPr lang="es-CO"/>
        </a:p>
      </dgm:t>
    </dgm:pt>
    <dgm:pt modelId="{57CC40B4-E089-496B-8739-2689EC055A47}" type="sibTrans" cxnId="{19080407-9CCD-493E-A780-1ED9F6FC8156}">
      <dgm:prSet/>
      <dgm:spPr/>
      <dgm:t>
        <a:bodyPr/>
        <a:lstStyle/>
        <a:p>
          <a:endParaRPr lang="es-CO"/>
        </a:p>
      </dgm:t>
    </dgm:pt>
    <dgm:pt modelId="{139A0AC1-CCC0-4FC4-8918-90AF75D2FFD8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CO" sz="2400" dirty="0"/>
            <a:t>“Trampa de la Pobreza”</a:t>
          </a:r>
        </a:p>
      </dgm:t>
    </dgm:pt>
    <dgm:pt modelId="{3FAF60A9-BA73-4B8A-9E16-9CB1F4912194}" type="parTrans" cxnId="{13CB7DEB-24BF-40E7-AD9B-2FFF2C726264}">
      <dgm:prSet/>
      <dgm:spPr/>
      <dgm:t>
        <a:bodyPr/>
        <a:lstStyle/>
        <a:p>
          <a:endParaRPr lang="es-CO"/>
        </a:p>
      </dgm:t>
    </dgm:pt>
    <dgm:pt modelId="{5C8B6FFD-7FB6-4C1E-9FF6-72DCC83744E7}" type="sibTrans" cxnId="{13CB7DEB-24BF-40E7-AD9B-2FFF2C726264}">
      <dgm:prSet/>
      <dgm:spPr/>
      <dgm:t>
        <a:bodyPr/>
        <a:lstStyle/>
        <a:p>
          <a:endParaRPr lang="es-CO"/>
        </a:p>
      </dgm:t>
    </dgm:pt>
    <dgm:pt modelId="{68D2D49D-2EB6-43D6-8861-7917A4999C48}" type="pres">
      <dgm:prSet presAssocID="{249B44F0-95F4-49CD-ACE7-20DFE59F1DA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680DA0F-B428-4C9B-89F4-9849FDD9BDBA}" type="pres">
      <dgm:prSet presAssocID="{0206EA0B-0877-4A7D-BBBD-CCEA37A96DB1}" presName="centerShape" presStyleLbl="node0" presStyleIdx="0" presStyleCnt="1" custScaleX="232320"/>
      <dgm:spPr/>
    </dgm:pt>
    <dgm:pt modelId="{AE812546-C5C3-4D49-AE15-C52E9F94DB86}" type="pres">
      <dgm:prSet presAssocID="{C119F073-451A-4078-860F-1DDAD80E0CE2}" presName="parTrans" presStyleLbl="sibTrans2D1" presStyleIdx="0" presStyleCnt="4"/>
      <dgm:spPr/>
    </dgm:pt>
    <dgm:pt modelId="{A6F1E447-A9A1-460C-A8CB-2BCA3E38EBC2}" type="pres">
      <dgm:prSet presAssocID="{C119F073-451A-4078-860F-1DDAD80E0CE2}" presName="connectorText" presStyleLbl="sibTrans2D1" presStyleIdx="0" presStyleCnt="4"/>
      <dgm:spPr/>
    </dgm:pt>
    <dgm:pt modelId="{9CD1D381-D490-4462-BAEB-15E0F73D2D52}" type="pres">
      <dgm:prSet presAssocID="{4F5E4872-5354-4A3C-8AA0-61EC2F515C64}" presName="node" presStyleLbl="node1" presStyleIdx="0" presStyleCnt="4" custScaleX="206165">
        <dgm:presLayoutVars>
          <dgm:bulletEnabled val="1"/>
        </dgm:presLayoutVars>
      </dgm:prSet>
      <dgm:spPr/>
    </dgm:pt>
    <dgm:pt modelId="{32B125C8-6D35-4C7F-92F4-C7860C585087}" type="pres">
      <dgm:prSet presAssocID="{8BE4E5EC-BE76-4E2F-B619-086442743263}" presName="parTrans" presStyleLbl="sibTrans2D1" presStyleIdx="1" presStyleCnt="4" custLinFactNeighborX="7874" custLinFactNeighborY="-3976"/>
      <dgm:spPr/>
    </dgm:pt>
    <dgm:pt modelId="{668C0665-A349-4594-80BC-1558365EAC82}" type="pres">
      <dgm:prSet presAssocID="{8BE4E5EC-BE76-4E2F-B619-086442743263}" presName="connectorText" presStyleLbl="sibTrans2D1" presStyleIdx="1" presStyleCnt="4"/>
      <dgm:spPr/>
    </dgm:pt>
    <dgm:pt modelId="{08203BB0-2C9E-46A4-BDE9-B5ECD9CC381C}" type="pres">
      <dgm:prSet presAssocID="{85487D1C-5AC3-4379-8E11-2BBDC49797B3}" presName="node" presStyleLbl="node1" presStyleIdx="1" presStyleCnt="4" custScaleX="188235" custRadScaleRad="188983" custRadScaleInc="1144">
        <dgm:presLayoutVars>
          <dgm:bulletEnabled val="1"/>
        </dgm:presLayoutVars>
      </dgm:prSet>
      <dgm:spPr/>
    </dgm:pt>
    <dgm:pt modelId="{14D08424-01DB-4AD4-84CA-F7AD661B16A9}" type="pres">
      <dgm:prSet presAssocID="{E74893CB-7156-475D-B04E-B2E91081186A}" presName="parTrans" presStyleLbl="sibTrans2D1" presStyleIdx="2" presStyleCnt="4"/>
      <dgm:spPr/>
    </dgm:pt>
    <dgm:pt modelId="{5FA14100-21EA-4509-992A-7EF2F414030B}" type="pres">
      <dgm:prSet presAssocID="{E74893CB-7156-475D-B04E-B2E91081186A}" presName="connectorText" presStyleLbl="sibTrans2D1" presStyleIdx="2" presStyleCnt="4"/>
      <dgm:spPr/>
    </dgm:pt>
    <dgm:pt modelId="{0DC49173-F4DC-4F85-AFB9-000A598A24D5}" type="pres">
      <dgm:prSet presAssocID="{10049D8B-929D-48F9-AF9D-24A43C0F9D32}" presName="node" presStyleLbl="node1" presStyleIdx="2" presStyleCnt="4" custScaleX="200177" custScaleY="86159">
        <dgm:presLayoutVars>
          <dgm:bulletEnabled val="1"/>
        </dgm:presLayoutVars>
      </dgm:prSet>
      <dgm:spPr/>
    </dgm:pt>
    <dgm:pt modelId="{15C46470-75B6-47E2-886F-F32118A23D12}" type="pres">
      <dgm:prSet presAssocID="{3FAF60A9-BA73-4B8A-9E16-9CB1F4912194}" presName="parTrans" presStyleLbl="sibTrans2D1" presStyleIdx="3" presStyleCnt="4" custLinFactNeighborX="6081" custLinFactNeighborY="6106"/>
      <dgm:spPr/>
    </dgm:pt>
    <dgm:pt modelId="{E1207F68-D14C-4217-994A-443B9664F873}" type="pres">
      <dgm:prSet presAssocID="{3FAF60A9-BA73-4B8A-9E16-9CB1F4912194}" presName="connectorText" presStyleLbl="sibTrans2D1" presStyleIdx="3" presStyleCnt="4"/>
      <dgm:spPr/>
    </dgm:pt>
    <dgm:pt modelId="{C0E103F4-7439-43C1-8737-50992BC7395A}" type="pres">
      <dgm:prSet presAssocID="{139A0AC1-CCC0-4FC4-8918-90AF75D2FFD8}" presName="node" presStyleLbl="node1" presStyleIdx="3" presStyleCnt="4" custScaleX="174670" custRadScaleRad="186802" custRadScaleInc="1810">
        <dgm:presLayoutVars>
          <dgm:bulletEnabled val="1"/>
        </dgm:presLayoutVars>
      </dgm:prSet>
      <dgm:spPr/>
    </dgm:pt>
  </dgm:ptLst>
  <dgm:cxnLst>
    <dgm:cxn modelId="{2EA37F00-B9D9-4171-BB63-D32E303FFA10}" type="presOf" srcId="{10049D8B-929D-48F9-AF9D-24A43C0F9D32}" destId="{0DC49173-F4DC-4F85-AFB9-000A598A24D5}" srcOrd="0" destOrd="0" presId="urn:microsoft.com/office/officeart/2005/8/layout/radial5"/>
    <dgm:cxn modelId="{19080407-9CCD-493E-A780-1ED9F6FC8156}" srcId="{0206EA0B-0877-4A7D-BBBD-CCEA37A96DB1}" destId="{10049D8B-929D-48F9-AF9D-24A43C0F9D32}" srcOrd="2" destOrd="0" parTransId="{E74893CB-7156-475D-B04E-B2E91081186A}" sibTransId="{57CC40B4-E089-496B-8739-2689EC055A47}"/>
    <dgm:cxn modelId="{5AD92926-501E-4B57-8FCA-8700022BC866}" type="presOf" srcId="{C119F073-451A-4078-860F-1DDAD80E0CE2}" destId="{AE812546-C5C3-4D49-AE15-C52E9F94DB86}" srcOrd="0" destOrd="0" presId="urn:microsoft.com/office/officeart/2005/8/layout/radial5"/>
    <dgm:cxn modelId="{79C61541-FD57-489F-B5AF-BF6EEC767703}" type="presOf" srcId="{E74893CB-7156-475D-B04E-B2E91081186A}" destId="{5FA14100-21EA-4509-992A-7EF2F414030B}" srcOrd="1" destOrd="0" presId="urn:microsoft.com/office/officeart/2005/8/layout/radial5"/>
    <dgm:cxn modelId="{2AE7426D-224C-4534-8C5D-B6A17E68F32A}" srcId="{0206EA0B-0877-4A7D-BBBD-CCEA37A96DB1}" destId="{85487D1C-5AC3-4379-8E11-2BBDC49797B3}" srcOrd="1" destOrd="0" parTransId="{8BE4E5EC-BE76-4E2F-B619-086442743263}" sibTransId="{F1DA1838-D67B-4EEA-A63A-6985341315ED}"/>
    <dgm:cxn modelId="{ED2B4354-422D-4099-8787-4A3FA9D34DAE}" srcId="{249B44F0-95F4-49CD-ACE7-20DFE59F1DA5}" destId="{0206EA0B-0877-4A7D-BBBD-CCEA37A96DB1}" srcOrd="0" destOrd="0" parTransId="{CAFF159F-199C-405D-87E9-8F33AC92FC26}" sibTransId="{A4427DC1-FCEB-4EB2-9EEF-29B872B2413B}"/>
    <dgm:cxn modelId="{F0555759-F137-4969-80E1-9E05D8A7CAAA}" type="presOf" srcId="{4F5E4872-5354-4A3C-8AA0-61EC2F515C64}" destId="{9CD1D381-D490-4462-BAEB-15E0F73D2D52}" srcOrd="0" destOrd="0" presId="urn:microsoft.com/office/officeart/2005/8/layout/radial5"/>
    <dgm:cxn modelId="{3C81067C-6164-4AF4-A56C-B29BE6AC545E}" type="presOf" srcId="{249B44F0-95F4-49CD-ACE7-20DFE59F1DA5}" destId="{68D2D49D-2EB6-43D6-8861-7917A4999C48}" srcOrd="0" destOrd="0" presId="urn:microsoft.com/office/officeart/2005/8/layout/radial5"/>
    <dgm:cxn modelId="{31E22A97-D6F7-4284-A4B2-41C54B0709D5}" type="presOf" srcId="{E74893CB-7156-475D-B04E-B2E91081186A}" destId="{14D08424-01DB-4AD4-84CA-F7AD661B16A9}" srcOrd="0" destOrd="0" presId="urn:microsoft.com/office/officeart/2005/8/layout/radial5"/>
    <dgm:cxn modelId="{06DDE89C-322D-4099-A647-D0828E96A1E6}" type="presOf" srcId="{3FAF60A9-BA73-4B8A-9E16-9CB1F4912194}" destId="{15C46470-75B6-47E2-886F-F32118A23D12}" srcOrd="0" destOrd="0" presId="urn:microsoft.com/office/officeart/2005/8/layout/radial5"/>
    <dgm:cxn modelId="{F188DEB0-B076-4DDA-9CBA-326B672353E1}" type="presOf" srcId="{85487D1C-5AC3-4379-8E11-2BBDC49797B3}" destId="{08203BB0-2C9E-46A4-BDE9-B5ECD9CC381C}" srcOrd="0" destOrd="0" presId="urn:microsoft.com/office/officeart/2005/8/layout/radial5"/>
    <dgm:cxn modelId="{FC6840B3-54C0-4FEE-839F-FDA260CDFA9E}" type="presOf" srcId="{8BE4E5EC-BE76-4E2F-B619-086442743263}" destId="{668C0665-A349-4594-80BC-1558365EAC82}" srcOrd="1" destOrd="0" presId="urn:microsoft.com/office/officeart/2005/8/layout/radial5"/>
    <dgm:cxn modelId="{C65F67BF-8D5F-4311-9712-B38B190EF21F}" type="presOf" srcId="{0206EA0B-0877-4A7D-BBBD-CCEA37A96DB1}" destId="{0680DA0F-B428-4C9B-89F4-9849FDD9BDBA}" srcOrd="0" destOrd="0" presId="urn:microsoft.com/office/officeart/2005/8/layout/radial5"/>
    <dgm:cxn modelId="{119867C8-6F56-4781-9A3E-FB3E9885E08B}" type="presOf" srcId="{8BE4E5EC-BE76-4E2F-B619-086442743263}" destId="{32B125C8-6D35-4C7F-92F4-C7860C585087}" srcOrd="0" destOrd="0" presId="urn:microsoft.com/office/officeart/2005/8/layout/radial5"/>
    <dgm:cxn modelId="{353A10E0-D922-44A5-8D94-F57A4664656C}" srcId="{0206EA0B-0877-4A7D-BBBD-CCEA37A96DB1}" destId="{4F5E4872-5354-4A3C-8AA0-61EC2F515C64}" srcOrd="0" destOrd="0" parTransId="{C119F073-451A-4078-860F-1DDAD80E0CE2}" sibTransId="{5D272A8F-F04A-4964-9ADF-00D3EC8075AD}"/>
    <dgm:cxn modelId="{13CB7DEB-24BF-40E7-AD9B-2FFF2C726264}" srcId="{0206EA0B-0877-4A7D-BBBD-CCEA37A96DB1}" destId="{139A0AC1-CCC0-4FC4-8918-90AF75D2FFD8}" srcOrd="3" destOrd="0" parTransId="{3FAF60A9-BA73-4B8A-9E16-9CB1F4912194}" sibTransId="{5C8B6FFD-7FB6-4C1E-9FF6-72DCC83744E7}"/>
    <dgm:cxn modelId="{ECBE5AF4-F31F-473C-A80C-13B3DD612082}" type="presOf" srcId="{C119F073-451A-4078-860F-1DDAD80E0CE2}" destId="{A6F1E447-A9A1-460C-A8CB-2BCA3E38EBC2}" srcOrd="1" destOrd="0" presId="urn:microsoft.com/office/officeart/2005/8/layout/radial5"/>
    <dgm:cxn modelId="{E71C41F9-64CD-4A2D-9122-6304378CD0E7}" type="presOf" srcId="{139A0AC1-CCC0-4FC4-8918-90AF75D2FFD8}" destId="{C0E103F4-7439-43C1-8737-50992BC7395A}" srcOrd="0" destOrd="0" presId="urn:microsoft.com/office/officeart/2005/8/layout/radial5"/>
    <dgm:cxn modelId="{B69541FC-D90D-4966-B689-42F897E4B29E}" type="presOf" srcId="{3FAF60A9-BA73-4B8A-9E16-9CB1F4912194}" destId="{E1207F68-D14C-4217-994A-443B9664F873}" srcOrd="1" destOrd="0" presId="urn:microsoft.com/office/officeart/2005/8/layout/radial5"/>
    <dgm:cxn modelId="{75F30AFF-7EAC-4526-B47E-AB3E5796114B}" type="presParOf" srcId="{68D2D49D-2EB6-43D6-8861-7917A4999C48}" destId="{0680DA0F-B428-4C9B-89F4-9849FDD9BDBA}" srcOrd="0" destOrd="0" presId="urn:microsoft.com/office/officeart/2005/8/layout/radial5"/>
    <dgm:cxn modelId="{E7C42C18-341F-4F8D-B3A2-97F3F4A26DF3}" type="presParOf" srcId="{68D2D49D-2EB6-43D6-8861-7917A4999C48}" destId="{AE812546-C5C3-4D49-AE15-C52E9F94DB86}" srcOrd="1" destOrd="0" presId="urn:microsoft.com/office/officeart/2005/8/layout/radial5"/>
    <dgm:cxn modelId="{A412FBAC-09E3-45E8-81E0-4666005D2E11}" type="presParOf" srcId="{AE812546-C5C3-4D49-AE15-C52E9F94DB86}" destId="{A6F1E447-A9A1-460C-A8CB-2BCA3E38EBC2}" srcOrd="0" destOrd="0" presId="urn:microsoft.com/office/officeart/2005/8/layout/radial5"/>
    <dgm:cxn modelId="{D5B3F47E-0391-4F82-B9DD-4A67BE83FF3E}" type="presParOf" srcId="{68D2D49D-2EB6-43D6-8861-7917A4999C48}" destId="{9CD1D381-D490-4462-BAEB-15E0F73D2D52}" srcOrd="2" destOrd="0" presId="urn:microsoft.com/office/officeart/2005/8/layout/radial5"/>
    <dgm:cxn modelId="{F6DD4F3E-D137-4A04-BC55-3CBEB36471C4}" type="presParOf" srcId="{68D2D49D-2EB6-43D6-8861-7917A4999C48}" destId="{32B125C8-6D35-4C7F-92F4-C7860C585087}" srcOrd="3" destOrd="0" presId="urn:microsoft.com/office/officeart/2005/8/layout/radial5"/>
    <dgm:cxn modelId="{F7470D23-4D31-4A4F-A904-A5D5F01C4045}" type="presParOf" srcId="{32B125C8-6D35-4C7F-92F4-C7860C585087}" destId="{668C0665-A349-4594-80BC-1558365EAC82}" srcOrd="0" destOrd="0" presId="urn:microsoft.com/office/officeart/2005/8/layout/radial5"/>
    <dgm:cxn modelId="{3E73CE77-0C33-4069-862D-EDE885372CF6}" type="presParOf" srcId="{68D2D49D-2EB6-43D6-8861-7917A4999C48}" destId="{08203BB0-2C9E-46A4-BDE9-B5ECD9CC381C}" srcOrd="4" destOrd="0" presId="urn:microsoft.com/office/officeart/2005/8/layout/radial5"/>
    <dgm:cxn modelId="{06FB51E7-4E2C-4647-8A35-FFC21576AE20}" type="presParOf" srcId="{68D2D49D-2EB6-43D6-8861-7917A4999C48}" destId="{14D08424-01DB-4AD4-84CA-F7AD661B16A9}" srcOrd="5" destOrd="0" presId="urn:microsoft.com/office/officeart/2005/8/layout/radial5"/>
    <dgm:cxn modelId="{7F21893B-6B11-4DE5-8BCF-DC291DFFA07C}" type="presParOf" srcId="{14D08424-01DB-4AD4-84CA-F7AD661B16A9}" destId="{5FA14100-21EA-4509-992A-7EF2F414030B}" srcOrd="0" destOrd="0" presId="urn:microsoft.com/office/officeart/2005/8/layout/radial5"/>
    <dgm:cxn modelId="{AAF814C5-22AD-4B1E-B544-52146224285A}" type="presParOf" srcId="{68D2D49D-2EB6-43D6-8861-7917A4999C48}" destId="{0DC49173-F4DC-4F85-AFB9-000A598A24D5}" srcOrd="6" destOrd="0" presId="urn:microsoft.com/office/officeart/2005/8/layout/radial5"/>
    <dgm:cxn modelId="{735C4853-0FA4-49B3-A30B-412321937161}" type="presParOf" srcId="{68D2D49D-2EB6-43D6-8861-7917A4999C48}" destId="{15C46470-75B6-47E2-886F-F32118A23D12}" srcOrd="7" destOrd="0" presId="urn:microsoft.com/office/officeart/2005/8/layout/radial5"/>
    <dgm:cxn modelId="{3A617862-0613-469C-BEFD-AB4689E4668B}" type="presParOf" srcId="{15C46470-75B6-47E2-886F-F32118A23D12}" destId="{E1207F68-D14C-4217-994A-443B9664F873}" srcOrd="0" destOrd="0" presId="urn:microsoft.com/office/officeart/2005/8/layout/radial5"/>
    <dgm:cxn modelId="{0D83EDB9-F188-4054-842B-855B99C910B5}" type="presParOf" srcId="{68D2D49D-2EB6-43D6-8861-7917A4999C48}" destId="{C0E103F4-7439-43C1-8737-50992BC7395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368C1A-5E4A-4989-B664-716DAA2106B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E938932F-28FB-4BE6-8335-A2BDB5E8D57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b="1" dirty="0"/>
            <a:t>PREGUNTA DE INVESTIGACIÓN: </a:t>
          </a:r>
        </a:p>
        <a:p>
          <a:pPr>
            <a:lnSpc>
              <a:spcPct val="100000"/>
            </a:lnSpc>
          </a:pPr>
          <a:r>
            <a:rPr lang="es-CO" sz="2000" dirty="0"/>
            <a:t>¿Cómo las percepciones sociales de los colombianos acerca de recibir una RBU permiten comprender las posibilidades de desarrollar una política pública que la garantice?</a:t>
          </a:r>
        </a:p>
      </dgm:t>
    </dgm:pt>
    <dgm:pt modelId="{5A4479A8-B57A-41BA-BDFE-131E2A47677E}" type="parTrans" cxnId="{02631701-4CA7-4CF3-A4FF-6903558113B3}">
      <dgm:prSet/>
      <dgm:spPr/>
      <dgm:t>
        <a:bodyPr/>
        <a:lstStyle/>
        <a:p>
          <a:endParaRPr lang="es-CO"/>
        </a:p>
      </dgm:t>
    </dgm:pt>
    <dgm:pt modelId="{FFC64D62-0D64-430F-B264-204530621600}" type="sibTrans" cxnId="{02631701-4CA7-4CF3-A4FF-6903558113B3}">
      <dgm:prSet/>
      <dgm:spPr/>
      <dgm:t>
        <a:bodyPr/>
        <a:lstStyle/>
        <a:p>
          <a:endParaRPr lang="es-CO"/>
        </a:p>
      </dgm:t>
    </dgm:pt>
    <dgm:pt modelId="{98B1BFEE-7A2B-44F3-9676-B0E7F80042E4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2000" b="1" dirty="0"/>
            <a:t>HIPÓTESIS</a:t>
          </a:r>
        </a:p>
        <a:p>
          <a:pPr>
            <a:lnSpc>
              <a:spcPct val="100000"/>
            </a:lnSpc>
          </a:pPr>
          <a:r>
            <a:rPr lang="es-CO" sz="2000" dirty="0"/>
            <a:t>Las percepciones sociales que los colombianos tienen respecto a que todos los ciudadanos reciban una Renta Básica Universal afectan la posibilidad de implementar una política pública que la garantice.</a:t>
          </a:r>
        </a:p>
      </dgm:t>
    </dgm:pt>
    <dgm:pt modelId="{C199E3B0-CC11-4F4C-B8B2-716F3799532D}" type="parTrans" cxnId="{49D40D9D-BC89-4018-B75F-730EE6F9CEAD}">
      <dgm:prSet/>
      <dgm:spPr/>
      <dgm:t>
        <a:bodyPr/>
        <a:lstStyle/>
        <a:p>
          <a:endParaRPr lang="es-CO"/>
        </a:p>
      </dgm:t>
    </dgm:pt>
    <dgm:pt modelId="{AD2B621F-52BE-4BB4-871A-A19BC2B7BE83}" type="sibTrans" cxnId="{49D40D9D-BC89-4018-B75F-730EE6F9CEAD}">
      <dgm:prSet/>
      <dgm:spPr/>
      <dgm:t>
        <a:bodyPr/>
        <a:lstStyle/>
        <a:p>
          <a:endParaRPr lang="es-CO"/>
        </a:p>
      </dgm:t>
    </dgm:pt>
    <dgm:pt modelId="{9CB1D97A-08DE-42EF-80EF-9376A446A716}" type="pres">
      <dgm:prSet presAssocID="{6F368C1A-5E4A-4989-B664-716DAA2106B8}" presName="root" presStyleCnt="0">
        <dgm:presLayoutVars>
          <dgm:dir/>
          <dgm:resizeHandles val="exact"/>
        </dgm:presLayoutVars>
      </dgm:prSet>
      <dgm:spPr/>
    </dgm:pt>
    <dgm:pt modelId="{F604A7EC-6002-4592-9CA7-6C674D33F6FC}" type="pres">
      <dgm:prSet presAssocID="{E938932F-28FB-4BE6-8335-A2BDB5E8D57C}" presName="compNode" presStyleCnt="0"/>
      <dgm:spPr/>
    </dgm:pt>
    <dgm:pt modelId="{668FE2E6-D3C2-46DA-815E-968A22CD7BCB}" type="pres">
      <dgm:prSet presAssocID="{E938932F-28FB-4BE6-8335-A2BDB5E8D57C}" presName="bgRect" presStyleLbl="bgShp" presStyleIdx="0" presStyleCnt="2"/>
      <dgm:spPr/>
    </dgm:pt>
    <dgm:pt modelId="{71E043E9-836B-491F-8D48-96F28F7BFEB7}" type="pres">
      <dgm:prSet presAssocID="{E938932F-28FB-4BE6-8335-A2BDB5E8D5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o de interrogación"/>
        </a:ext>
      </dgm:extLst>
    </dgm:pt>
    <dgm:pt modelId="{D42A19DF-5F09-4D2F-AF23-D145A4C7090D}" type="pres">
      <dgm:prSet presAssocID="{E938932F-28FB-4BE6-8335-A2BDB5E8D57C}" presName="spaceRect" presStyleCnt="0"/>
      <dgm:spPr/>
    </dgm:pt>
    <dgm:pt modelId="{1E64945B-74F8-4FF4-B7C2-056402518BCF}" type="pres">
      <dgm:prSet presAssocID="{E938932F-28FB-4BE6-8335-A2BDB5E8D57C}" presName="parTx" presStyleLbl="revTx" presStyleIdx="0" presStyleCnt="2">
        <dgm:presLayoutVars>
          <dgm:chMax val="0"/>
          <dgm:chPref val="0"/>
        </dgm:presLayoutVars>
      </dgm:prSet>
      <dgm:spPr/>
    </dgm:pt>
    <dgm:pt modelId="{D9903D34-7C2E-4788-B1DC-B4F231C5F47C}" type="pres">
      <dgm:prSet presAssocID="{FFC64D62-0D64-430F-B264-204530621600}" presName="sibTrans" presStyleCnt="0"/>
      <dgm:spPr/>
    </dgm:pt>
    <dgm:pt modelId="{CCB6B18E-690A-4D79-B9F9-5B21BDAA88AE}" type="pres">
      <dgm:prSet presAssocID="{98B1BFEE-7A2B-44F3-9676-B0E7F80042E4}" presName="compNode" presStyleCnt="0"/>
      <dgm:spPr/>
    </dgm:pt>
    <dgm:pt modelId="{261CDE82-143A-4E7F-938C-8806412DCBC8}" type="pres">
      <dgm:prSet presAssocID="{98B1BFEE-7A2B-44F3-9676-B0E7F80042E4}" presName="bgRect" presStyleLbl="bgShp" presStyleIdx="1" presStyleCnt="2"/>
      <dgm:spPr/>
    </dgm:pt>
    <dgm:pt modelId="{386F2E5C-0A78-4E5C-BAD7-713003CD2CB0}" type="pres">
      <dgm:prSet presAssocID="{98B1BFEE-7A2B-44F3-9676-B0E7F80042E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A1E71B27-C07F-4E27-9260-C6EA5D728B40}" type="pres">
      <dgm:prSet presAssocID="{98B1BFEE-7A2B-44F3-9676-B0E7F80042E4}" presName="spaceRect" presStyleCnt="0"/>
      <dgm:spPr/>
    </dgm:pt>
    <dgm:pt modelId="{04C4D7A2-5FA4-4DB1-8DD4-A11059E46EB9}" type="pres">
      <dgm:prSet presAssocID="{98B1BFEE-7A2B-44F3-9676-B0E7F80042E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2631701-4CA7-4CF3-A4FF-6903558113B3}" srcId="{6F368C1A-5E4A-4989-B664-716DAA2106B8}" destId="{E938932F-28FB-4BE6-8335-A2BDB5E8D57C}" srcOrd="0" destOrd="0" parTransId="{5A4479A8-B57A-41BA-BDFE-131E2A47677E}" sibTransId="{FFC64D62-0D64-430F-B264-204530621600}"/>
    <dgm:cxn modelId="{9563182D-09B0-4082-97EC-12A0D96E971B}" type="presOf" srcId="{98B1BFEE-7A2B-44F3-9676-B0E7F80042E4}" destId="{04C4D7A2-5FA4-4DB1-8DD4-A11059E46EB9}" srcOrd="0" destOrd="0" presId="urn:microsoft.com/office/officeart/2018/2/layout/IconVerticalSolidList"/>
    <dgm:cxn modelId="{141CEB35-0630-45EF-9AF5-A62487E34722}" type="presOf" srcId="{E938932F-28FB-4BE6-8335-A2BDB5E8D57C}" destId="{1E64945B-74F8-4FF4-B7C2-056402518BCF}" srcOrd="0" destOrd="0" presId="urn:microsoft.com/office/officeart/2018/2/layout/IconVerticalSolidList"/>
    <dgm:cxn modelId="{49D40D9D-BC89-4018-B75F-730EE6F9CEAD}" srcId="{6F368C1A-5E4A-4989-B664-716DAA2106B8}" destId="{98B1BFEE-7A2B-44F3-9676-B0E7F80042E4}" srcOrd="1" destOrd="0" parTransId="{C199E3B0-CC11-4F4C-B8B2-716F3799532D}" sibTransId="{AD2B621F-52BE-4BB4-871A-A19BC2B7BE83}"/>
    <dgm:cxn modelId="{6FE225B1-A8D2-4FB3-BC49-A569233993F4}" type="presOf" srcId="{6F368C1A-5E4A-4989-B664-716DAA2106B8}" destId="{9CB1D97A-08DE-42EF-80EF-9376A446A716}" srcOrd="0" destOrd="0" presId="urn:microsoft.com/office/officeart/2018/2/layout/IconVerticalSolidList"/>
    <dgm:cxn modelId="{8A300575-029B-43FE-8EAC-6EF998D22D17}" type="presParOf" srcId="{9CB1D97A-08DE-42EF-80EF-9376A446A716}" destId="{F604A7EC-6002-4592-9CA7-6C674D33F6FC}" srcOrd="0" destOrd="0" presId="urn:microsoft.com/office/officeart/2018/2/layout/IconVerticalSolidList"/>
    <dgm:cxn modelId="{19A9DC5A-107A-4990-924E-A5341477F841}" type="presParOf" srcId="{F604A7EC-6002-4592-9CA7-6C674D33F6FC}" destId="{668FE2E6-D3C2-46DA-815E-968A22CD7BCB}" srcOrd="0" destOrd="0" presId="urn:microsoft.com/office/officeart/2018/2/layout/IconVerticalSolidList"/>
    <dgm:cxn modelId="{0CDEF446-6F65-416E-B862-47457EA9A712}" type="presParOf" srcId="{F604A7EC-6002-4592-9CA7-6C674D33F6FC}" destId="{71E043E9-836B-491F-8D48-96F28F7BFEB7}" srcOrd="1" destOrd="0" presId="urn:microsoft.com/office/officeart/2018/2/layout/IconVerticalSolidList"/>
    <dgm:cxn modelId="{42F0F094-2FB9-4229-8E49-FB92396533C9}" type="presParOf" srcId="{F604A7EC-6002-4592-9CA7-6C674D33F6FC}" destId="{D42A19DF-5F09-4D2F-AF23-D145A4C7090D}" srcOrd="2" destOrd="0" presId="urn:microsoft.com/office/officeart/2018/2/layout/IconVerticalSolidList"/>
    <dgm:cxn modelId="{E138F58D-3761-4F91-92BE-81F4FD2554D2}" type="presParOf" srcId="{F604A7EC-6002-4592-9CA7-6C674D33F6FC}" destId="{1E64945B-74F8-4FF4-B7C2-056402518BCF}" srcOrd="3" destOrd="0" presId="urn:microsoft.com/office/officeart/2018/2/layout/IconVerticalSolidList"/>
    <dgm:cxn modelId="{6E0DA6E8-C9B4-45B0-A940-F00A989DA2AE}" type="presParOf" srcId="{9CB1D97A-08DE-42EF-80EF-9376A446A716}" destId="{D9903D34-7C2E-4788-B1DC-B4F231C5F47C}" srcOrd="1" destOrd="0" presId="urn:microsoft.com/office/officeart/2018/2/layout/IconVerticalSolidList"/>
    <dgm:cxn modelId="{46682283-CBA0-49E5-BBB1-A747B0182981}" type="presParOf" srcId="{9CB1D97A-08DE-42EF-80EF-9376A446A716}" destId="{CCB6B18E-690A-4D79-B9F9-5B21BDAA88AE}" srcOrd="2" destOrd="0" presId="urn:microsoft.com/office/officeart/2018/2/layout/IconVerticalSolidList"/>
    <dgm:cxn modelId="{E8C00167-0022-425F-8B8A-940EA2F5CF04}" type="presParOf" srcId="{CCB6B18E-690A-4D79-B9F9-5B21BDAA88AE}" destId="{261CDE82-143A-4E7F-938C-8806412DCBC8}" srcOrd="0" destOrd="0" presId="urn:microsoft.com/office/officeart/2018/2/layout/IconVerticalSolidList"/>
    <dgm:cxn modelId="{C84B51C2-5EAD-4C9D-8FBF-B93277C1C492}" type="presParOf" srcId="{CCB6B18E-690A-4D79-B9F9-5B21BDAA88AE}" destId="{386F2E5C-0A78-4E5C-BAD7-713003CD2CB0}" srcOrd="1" destOrd="0" presId="urn:microsoft.com/office/officeart/2018/2/layout/IconVerticalSolidList"/>
    <dgm:cxn modelId="{F04DC319-A8FC-4639-8168-C4A966D6F9B3}" type="presParOf" srcId="{CCB6B18E-690A-4D79-B9F9-5B21BDAA88AE}" destId="{A1E71B27-C07F-4E27-9260-C6EA5D728B40}" srcOrd="2" destOrd="0" presId="urn:microsoft.com/office/officeart/2018/2/layout/IconVerticalSolidList"/>
    <dgm:cxn modelId="{D5687D46-910C-423F-8544-D863367B0F1C}" type="presParOf" srcId="{CCB6B18E-690A-4D79-B9F9-5B21BDAA88AE}" destId="{04C4D7A2-5FA4-4DB1-8DD4-A11059E46E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80D64-1D00-4A5C-ABC9-7768F7103263}">
      <dsp:nvSpPr>
        <dsp:cNvPr id="0" name=""/>
        <dsp:cNvSpPr/>
      </dsp:nvSpPr>
      <dsp:spPr>
        <a:xfrm>
          <a:off x="0" y="3648"/>
          <a:ext cx="8153400" cy="600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4E53D-E7B4-434E-894D-5FEC2A436C89}">
      <dsp:nvSpPr>
        <dsp:cNvPr id="0" name=""/>
        <dsp:cNvSpPr/>
      </dsp:nvSpPr>
      <dsp:spPr>
        <a:xfrm>
          <a:off x="181603" y="138725"/>
          <a:ext cx="330511" cy="3301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8F956-AC4B-41FB-8891-72708C6EB243}">
      <dsp:nvSpPr>
        <dsp:cNvPr id="0" name=""/>
        <dsp:cNvSpPr/>
      </dsp:nvSpPr>
      <dsp:spPr>
        <a:xfrm>
          <a:off x="693719" y="3648"/>
          <a:ext cx="7448997" cy="619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22" tIns="65522" rIns="65522" bIns="655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RENTA BÁSICA UNIVERSAL: UTOPÍA ANTIGUA, OPORTUNIDAD FUTURA</a:t>
          </a:r>
        </a:p>
      </dsp:txBody>
      <dsp:txXfrm>
        <a:off x="693719" y="3648"/>
        <a:ext cx="7448997" cy="619103"/>
      </dsp:txXfrm>
    </dsp:sp>
    <dsp:sp modelId="{08DE340C-00D7-4F9C-97F3-594D076192B0}">
      <dsp:nvSpPr>
        <dsp:cNvPr id="0" name=""/>
        <dsp:cNvSpPr/>
      </dsp:nvSpPr>
      <dsp:spPr>
        <a:xfrm>
          <a:off x="0" y="777528"/>
          <a:ext cx="8153400" cy="600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80EA1-5E55-4120-959A-467A701F982E}">
      <dsp:nvSpPr>
        <dsp:cNvPr id="0" name=""/>
        <dsp:cNvSpPr/>
      </dsp:nvSpPr>
      <dsp:spPr>
        <a:xfrm>
          <a:off x="181603" y="912605"/>
          <a:ext cx="330511" cy="3301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51190-41D8-4C84-BC27-05CD5FF023EB}">
      <dsp:nvSpPr>
        <dsp:cNvPr id="0" name=""/>
        <dsp:cNvSpPr/>
      </dsp:nvSpPr>
      <dsp:spPr>
        <a:xfrm>
          <a:off x="693719" y="777528"/>
          <a:ext cx="7448997" cy="619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22" tIns="65522" rIns="65522" bIns="655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¿POR QUÉ ENTREGAR UNA RENTA BÁSICA UNIVERSAL – RBU A LOS COLOMBIANOS? UNA REFLEXIÓN HISTÓRICA </a:t>
          </a:r>
        </a:p>
      </dsp:txBody>
      <dsp:txXfrm>
        <a:off x="693719" y="777528"/>
        <a:ext cx="7448997" cy="619103"/>
      </dsp:txXfrm>
    </dsp:sp>
    <dsp:sp modelId="{346AB585-7364-4031-822D-193766858CB4}">
      <dsp:nvSpPr>
        <dsp:cNvPr id="0" name=""/>
        <dsp:cNvSpPr/>
      </dsp:nvSpPr>
      <dsp:spPr>
        <a:xfrm>
          <a:off x="0" y="1551408"/>
          <a:ext cx="8153400" cy="600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8BB74-5A42-4035-9AC3-D255A403D189}">
      <dsp:nvSpPr>
        <dsp:cNvPr id="0" name=""/>
        <dsp:cNvSpPr/>
      </dsp:nvSpPr>
      <dsp:spPr>
        <a:xfrm>
          <a:off x="181603" y="1686485"/>
          <a:ext cx="330511" cy="3301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7C23D-9373-4227-80E4-D366AA24DA86}">
      <dsp:nvSpPr>
        <dsp:cNvPr id="0" name=""/>
        <dsp:cNvSpPr/>
      </dsp:nvSpPr>
      <dsp:spPr>
        <a:xfrm>
          <a:off x="693719" y="1551408"/>
          <a:ext cx="7448997" cy="619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22" tIns="65522" rIns="65522" bIns="655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PROBLEMA DE INVESTIGACIÓN Y METODOLOGÍA</a:t>
          </a:r>
        </a:p>
      </dsp:txBody>
      <dsp:txXfrm>
        <a:off x="693719" y="1551408"/>
        <a:ext cx="7448997" cy="619103"/>
      </dsp:txXfrm>
    </dsp:sp>
    <dsp:sp modelId="{9162A227-6927-402F-9C96-ECA5CA4D2EDB}">
      <dsp:nvSpPr>
        <dsp:cNvPr id="0" name=""/>
        <dsp:cNvSpPr/>
      </dsp:nvSpPr>
      <dsp:spPr>
        <a:xfrm>
          <a:off x="0" y="2325287"/>
          <a:ext cx="8153400" cy="600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83D2A-3530-4FC9-81ED-C0577B9B34A6}">
      <dsp:nvSpPr>
        <dsp:cNvPr id="0" name=""/>
        <dsp:cNvSpPr/>
      </dsp:nvSpPr>
      <dsp:spPr>
        <a:xfrm>
          <a:off x="181603" y="2460365"/>
          <a:ext cx="330511" cy="3301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5CD58-6802-4E1A-AEAD-7107F34871E1}">
      <dsp:nvSpPr>
        <dsp:cNvPr id="0" name=""/>
        <dsp:cNvSpPr/>
      </dsp:nvSpPr>
      <dsp:spPr>
        <a:xfrm>
          <a:off x="693719" y="2325287"/>
          <a:ext cx="7448997" cy="619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22" tIns="65522" rIns="65522" bIns="655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CATEGORÍAS – DESARROLLO DEL MODELO METODOLÓGICO</a:t>
          </a:r>
        </a:p>
      </dsp:txBody>
      <dsp:txXfrm>
        <a:off x="693719" y="2325287"/>
        <a:ext cx="7448997" cy="619103"/>
      </dsp:txXfrm>
    </dsp:sp>
    <dsp:sp modelId="{AA7E3EBD-3CAD-4821-A698-D166AE5A9141}">
      <dsp:nvSpPr>
        <dsp:cNvPr id="0" name=""/>
        <dsp:cNvSpPr/>
      </dsp:nvSpPr>
      <dsp:spPr>
        <a:xfrm>
          <a:off x="0" y="3099167"/>
          <a:ext cx="8153400" cy="600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B09A1-6D43-49B6-A171-315E0F59F25C}">
      <dsp:nvSpPr>
        <dsp:cNvPr id="0" name=""/>
        <dsp:cNvSpPr/>
      </dsp:nvSpPr>
      <dsp:spPr>
        <a:xfrm>
          <a:off x="181603" y="3234245"/>
          <a:ext cx="330511" cy="3301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A77CB-CF5E-4F6B-8C94-1A91C54935D5}">
      <dsp:nvSpPr>
        <dsp:cNvPr id="0" name=""/>
        <dsp:cNvSpPr/>
      </dsp:nvSpPr>
      <dsp:spPr>
        <a:xfrm>
          <a:off x="693719" y="3099167"/>
          <a:ext cx="7448997" cy="619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22" tIns="65522" rIns="65522" bIns="655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TEORÍA FUNDAMENTADA: PERCEPCIONES SOCIALES DE LOS COLOMBIANOS ACERCA DE IMPLEMENTAR LA RBU</a:t>
          </a:r>
        </a:p>
      </dsp:txBody>
      <dsp:txXfrm>
        <a:off x="693719" y="3099167"/>
        <a:ext cx="7448997" cy="619103"/>
      </dsp:txXfrm>
    </dsp:sp>
    <dsp:sp modelId="{7F85C541-70CB-4655-AF38-79E2CABD0441}">
      <dsp:nvSpPr>
        <dsp:cNvPr id="0" name=""/>
        <dsp:cNvSpPr/>
      </dsp:nvSpPr>
      <dsp:spPr>
        <a:xfrm>
          <a:off x="0" y="3873047"/>
          <a:ext cx="8153400" cy="600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6B981-411C-4E5F-BB5F-EB12386DC130}">
      <dsp:nvSpPr>
        <dsp:cNvPr id="0" name=""/>
        <dsp:cNvSpPr/>
      </dsp:nvSpPr>
      <dsp:spPr>
        <a:xfrm>
          <a:off x="181603" y="4008125"/>
          <a:ext cx="330511" cy="3301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480C3-B230-4AA9-B072-2C778971CD33}">
      <dsp:nvSpPr>
        <dsp:cNvPr id="0" name=""/>
        <dsp:cNvSpPr/>
      </dsp:nvSpPr>
      <dsp:spPr>
        <a:xfrm>
          <a:off x="693719" y="3873047"/>
          <a:ext cx="7448997" cy="619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22" tIns="65522" rIns="65522" bIns="655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DISCUSIÓN Y CONCLUSIONES</a:t>
          </a:r>
        </a:p>
      </dsp:txBody>
      <dsp:txXfrm>
        <a:off x="693719" y="3873047"/>
        <a:ext cx="7448997" cy="6191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9B1D4-6731-4C43-8EE2-9A7CD3631D27}">
      <dsp:nvSpPr>
        <dsp:cNvPr id="0" name=""/>
        <dsp:cNvSpPr/>
      </dsp:nvSpPr>
      <dsp:spPr>
        <a:xfrm>
          <a:off x="0" y="0"/>
          <a:ext cx="8153400" cy="1348740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700" kern="1200" dirty="0">
              <a:solidFill>
                <a:schemeClr val="bg1"/>
              </a:solidFill>
            </a:rPr>
            <a:t>Comprender, a partir de las percepciones sociales de los colombianos acerca de recibir una RBU, las posibilidades de desarrollar una política pública que la garantice.</a:t>
          </a:r>
        </a:p>
      </dsp:txBody>
      <dsp:txXfrm>
        <a:off x="0" y="0"/>
        <a:ext cx="8153400" cy="1348740"/>
      </dsp:txXfrm>
    </dsp:sp>
    <dsp:sp modelId="{E761C6EE-7105-4F62-9AD8-172D56F282DF}">
      <dsp:nvSpPr>
        <dsp:cNvPr id="0" name=""/>
        <dsp:cNvSpPr/>
      </dsp:nvSpPr>
      <dsp:spPr>
        <a:xfrm>
          <a:off x="1346" y="1348740"/>
          <a:ext cx="2171016" cy="2832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900" kern="1200" dirty="0"/>
            <a:t>Conceptuar acerca de las bases teóricas de la Renta Básica Universal.</a:t>
          </a:r>
        </a:p>
      </dsp:txBody>
      <dsp:txXfrm>
        <a:off x="1346" y="1348740"/>
        <a:ext cx="2171016" cy="2832354"/>
      </dsp:txXfrm>
    </dsp:sp>
    <dsp:sp modelId="{99D77202-9ED8-4284-80AE-188791CD4453}">
      <dsp:nvSpPr>
        <dsp:cNvPr id="0" name=""/>
        <dsp:cNvSpPr/>
      </dsp:nvSpPr>
      <dsp:spPr>
        <a:xfrm>
          <a:off x="2172362" y="1348740"/>
          <a:ext cx="2989845" cy="2832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900" kern="1200" dirty="0"/>
            <a:t>Estructurar un modelo de investigación explicativo de los factores que determinan las percepciones sociales que tienen los ciudadanos respecto a cómo el desarrollo de una política pública encaminada a garantizar una renta básica universal puede afectar la posibilidad de su desarrollo.</a:t>
          </a:r>
        </a:p>
      </dsp:txBody>
      <dsp:txXfrm>
        <a:off x="2172362" y="1348740"/>
        <a:ext cx="2989845" cy="2832354"/>
      </dsp:txXfrm>
    </dsp:sp>
    <dsp:sp modelId="{60EBC5EC-E1FA-41A5-86CD-BE72D92D2BF4}">
      <dsp:nvSpPr>
        <dsp:cNvPr id="0" name=""/>
        <dsp:cNvSpPr/>
      </dsp:nvSpPr>
      <dsp:spPr>
        <a:xfrm>
          <a:off x="5162208" y="1348740"/>
          <a:ext cx="2989845" cy="2832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900" kern="1200" dirty="0"/>
            <a:t>Contrastar los factores que conforman las percepciones sociales respecto a que todos los ciudadanos reciban una renta básica universal con la posibilidad de desarrollar esta política pública en Colombia. </a:t>
          </a:r>
        </a:p>
      </dsp:txBody>
      <dsp:txXfrm>
        <a:off x="5162208" y="1348740"/>
        <a:ext cx="2989845" cy="2832354"/>
      </dsp:txXfrm>
    </dsp:sp>
    <dsp:sp modelId="{8FEB89CC-1B19-4840-B99D-6D6C461F7134}">
      <dsp:nvSpPr>
        <dsp:cNvPr id="0" name=""/>
        <dsp:cNvSpPr/>
      </dsp:nvSpPr>
      <dsp:spPr>
        <a:xfrm>
          <a:off x="0" y="4181094"/>
          <a:ext cx="8153400" cy="31470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DA4AE-FE85-4A17-9357-3B73D87C5159}">
      <dsp:nvSpPr>
        <dsp:cNvPr id="0" name=""/>
        <dsp:cNvSpPr/>
      </dsp:nvSpPr>
      <dsp:spPr>
        <a:xfrm>
          <a:off x="207994" y="17502"/>
          <a:ext cx="1024338" cy="10243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A9C50-B147-4F23-80A9-C568877751FE}">
      <dsp:nvSpPr>
        <dsp:cNvPr id="0" name=""/>
        <dsp:cNvSpPr/>
      </dsp:nvSpPr>
      <dsp:spPr>
        <a:xfrm>
          <a:off x="423105" y="232613"/>
          <a:ext cx="594116" cy="5941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37D75-7D5F-4B01-A9AF-07B48C52E0E4}">
      <dsp:nvSpPr>
        <dsp:cNvPr id="0" name=""/>
        <dsp:cNvSpPr/>
      </dsp:nvSpPr>
      <dsp:spPr>
        <a:xfrm>
          <a:off x="1451833" y="17502"/>
          <a:ext cx="2414511" cy="102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Método: Cualitativo, investigación social no experimental</a:t>
          </a:r>
        </a:p>
      </dsp:txBody>
      <dsp:txXfrm>
        <a:off x="1451833" y="17502"/>
        <a:ext cx="2414511" cy="1024338"/>
      </dsp:txXfrm>
    </dsp:sp>
    <dsp:sp modelId="{963E0718-BCEC-4185-8DD2-B28E87924020}">
      <dsp:nvSpPr>
        <dsp:cNvPr id="0" name=""/>
        <dsp:cNvSpPr/>
      </dsp:nvSpPr>
      <dsp:spPr>
        <a:xfrm>
          <a:off x="4287055" y="17502"/>
          <a:ext cx="1024338" cy="10243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0895E-FA30-403F-9A71-0247B7636F63}">
      <dsp:nvSpPr>
        <dsp:cNvPr id="0" name=""/>
        <dsp:cNvSpPr/>
      </dsp:nvSpPr>
      <dsp:spPr>
        <a:xfrm>
          <a:off x="4502166" y="232613"/>
          <a:ext cx="594116" cy="5941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DE478-454E-4A02-AF79-CBED7CEA9B84}">
      <dsp:nvSpPr>
        <dsp:cNvPr id="0" name=""/>
        <dsp:cNvSpPr/>
      </dsp:nvSpPr>
      <dsp:spPr>
        <a:xfrm>
          <a:off x="5530894" y="17502"/>
          <a:ext cx="2414511" cy="102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Diseño: Teoría Fundamentada, Strauss y </a:t>
          </a:r>
          <a:r>
            <a:rPr lang="es-CO" sz="2000" kern="1200" dirty="0" err="1"/>
            <a:t>Corbin</a:t>
          </a:r>
          <a:r>
            <a:rPr lang="es-CO" sz="2000" kern="1200" dirty="0"/>
            <a:t>, 2012 y Glaser, 1975.</a:t>
          </a:r>
        </a:p>
      </dsp:txBody>
      <dsp:txXfrm>
        <a:off x="5530894" y="17502"/>
        <a:ext cx="2414511" cy="1024338"/>
      </dsp:txXfrm>
    </dsp:sp>
    <dsp:sp modelId="{31AC0A96-F650-4A91-847C-3F7162DE5996}">
      <dsp:nvSpPr>
        <dsp:cNvPr id="0" name=""/>
        <dsp:cNvSpPr/>
      </dsp:nvSpPr>
      <dsp:spPr>
        <a:xfrm>
          <a:off x="207994" y="1842391"/>
          <a:ext cx="1024338" cy="10243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E83E6-E479-4C3A-AE78-B00CF08DD15D}">
      <dsp:nvSpPr>
        <dsp:cNvPr id="0" name=""/>
        <dsp:cNvSpPr/>
      </dsp:nvSpPr>
      <dsp:spPr>
        <a:xfrm>
          <a:off x="423105" y="2057501"/>
          <a:ext cx="594116" cy="5941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CDF10-351C-4A62-AD0B-C981646A2A54}">
      <dsp:nvSpPr>
        <dsp:cNvPr id="0" name=""/>
        <dsp:cNvSpPr/>
      </dsp:nvSpPr>
      <dsp:spPr>
        <a:xfrm>
          <a:off x="1451833" y="1842391"/>
          <a:ext cx="2414511" cy="102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Muestra: No probabilística, 37 colombianos. Muestreo abierto.</a:t>
          </a:r>
        </a:p>
      </dsp:txBody>
      <dsp:txXfrm>
        <a:off x="1451833" y="1842391"/>
        <a:ext cx="2414511" cy="1024338"/>
      </dsp:txXfrm>
    </dsp:sp>
    <dsp:sp modelId="{F8E76F71-2540-4EAB-900B-86A7A8809872}">
      <dsp:nvSpPr>
        <dsp:cNvPr id="0" name=""/>
        <dsp:cNvSpPr/>
      </dsp:nvSpPr>
      <dsp:spPr>
        <a:xfrm>
          <a:off x="4287055" y="1842391"/>
          <a:ext cx="1024338" cy="10243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FD931-9FB7-4EBF-A919-10BD45A75CEE}">
      <dsp:nvSpPr>
        <dsp:cNvPr id="0" name=""/>
        <dsp:cNvSpPr/>
      </dsp:nvSpPr>
      <dsp:spPr>
        <a:xfrm>
          <a:off x="4502166" y="2057501"/>
          <a:ext cx="594116" cy="5941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A19B8-652D-4BD8-9FC4-AD7F6776850B}">
      <dsp:nvSpPr>
        <dsp:cNvPr id="0" name=""/>
        <dsp:cNvSpPr/>
      </dsp:nvSpPr>
      <dsp:spPr>
        <a:xfrm>
          <a:off x="5530894" y="1842391"/>
          <a:ext cx="2414511" cy="102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Técnica Recolección de la Información: Entrevista en Profundidad</a:t>
          </a:r>
        </a:p>
      </dsp:txBody>
      <dsp:txXfrm>
        <a:off x="5530894" y="1842391"/>
        <a:ext cx="2414511" cy="1024338"/>
      </dsp:txXfrm>
    </dsp:sp>
    <dsp:sp modelId="{8703603E-DFD1-49AD-B623-A6AFBDB863B1}">
      <dsp:nvSpPr>
        <dsp:cNvPr id="0" name=""/>
        <dsp:cNvSpPr/>
      </dsp:nvSpPr>
      <dsp:spPr>
        <a:xfrm>
          <a:off x="2303042" y="3340966"/>
          <a:ext cx="1024338" cy="102433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1312D-A715-4C98-BA12-62C804AE189D}">
      <dsp:nvSpPr>
        <dsp:cNvPr id="0" name=""/>
        <dsp:cNvSpPr/>
      </dsp:nvSpPr>
      <dsp:spPr>
        <a:xfrm>
          <a:off x="2519064" y="3556993"/>
          <a:ext cx="594116" cy="5941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91E81-931B-4313-BD8A-68712D872164}">
      <dsp:nvSpPr>
        <dsp:cNvPr id="0" name=""/>
        <dsp:cNvSpPr/>
      </dsp:nvSpPr>
      <dsp:spPr>
        <a:xfrm>
          <a:off x="3599179" y="3484983"/>
          <a:ext cx="2626070" cy="942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Técnica de Análisis de la Información: Codificación (abierta, axial y selectiva) y Categorización.</a:t>
          </a:r>
        </a:p>
      </dsp:txBody>
      <dsp:txXfrm>
        <a:off x="3599179" y="3484983"/>
        <a:ext cx="2626070" cy="9424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CCA56-9CEE-4F9A-8698-115480E0BA6D}">
      <dsp:nvSpPr>
        <dsp:cNvPr id="0" name=""/>
        <dsp:cNvSpPr/>
      </dsp:nvSpPr>
      <dsp:spPr>
        <a:xfrm>
          <a:off x="406058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31178-5B86-412C-A60D-C7254145D05D}">
      <dsp:nvSpPr>
        <dsp:cNvPr id="0" name=""/>
        <dsp:cNvSpPr/>
      </dsp:nvSpPr>
      <dsp:spPr>
        <a:xfrm>
          <a:off x="610156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BF844-543B-47FE-A2C3-7AA4C4C5C396}">
      <dsp:nvSpPr>
        <dsp:cNvPr id="0" name=""/>
        <dsp:cNvSpPr/>
      </dsp:nvSpPr>
      <dsp:spPr>
        <a:xfrm>
          <a:off x="1586217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VALOR DEL TRABAJO / OPORTUNIDADES</a:t>
          </a:r>
        </a:p>
      </dsp:txBody>
      <dsp:txXfrm>
        <a:off x="1586217" y="25770"/>
        <a:ext cx="2290897" cy="971895"/>
      </dsp:txXfrm>
    </dsp:sp>
    <dsp:sp modelId="{2AE2B096-00F8-4A02-9A71-DF8B370A79BA}">
      <dsp:nvSpPr>
        <dsp:cNvPr id="0" name=""/>
        <dsp:cNvSpPr/>
      </dsp:nvSpPr>
      <dsp:spPr>
        <a:xfrm>
          <a:off x="4276285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D89E1-C20F-400E-839C-55E3F578B31C}">
      <dsp:nvSpPr>
        <dsp:cNvPr id="0" name=""/>
        <dsp:cNvSpPr/>
      </dsp:nvSpPr>
      <dsp:spPr>
        <a:xfrm>
          <a:off x="4480383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20775-5B0F-42BF-B676-50446D76C372}">
      <dsp:nvSpPr>
        <dsp:cNvPr id="0" name=""/>
        <dsp:cNvSpPr/>
      </dsp:nvSpPr>
      <dsp:spPr>
        <a:xfrm>
          <a:off x="5456444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DISCRIMINACIÓN /SEGREGACIÓN</a:t>
          </a:r>
        </a:p>
      </dsp:txBody>
      <dsp:txXfrm>
        <a:off x="5456444" y="25770"/>
        <a:ext cx="2290897" cy="971895"/>
      </dsp:txXfrm>
    </dsp:sp>
    <dsp:sp modelId="{0999973A-4909-42D1-B9EE-4436DDB6ACC8}">
      <dsp:nvSpPr>
        <dsp:cNvPr id="0" name=""/>
        <dsp:cNvSpPr/>
      </dsp:nvSpPr>
      <dsp:spPr>
        <a:xfrm>
          <a:off x="406058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4EF4E-A01E-4875-96C9-985116F733EB}">
      <dsp:nvSpPr>
        <dsp:cNvPr id="0" name=""/>
        <dsp:cNvSpPr/>
      </dsp:nvSpPr>
      <dsp:spPr>
        <a:xfrm>
          <a:off x="610156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34831-DBDB-470D-9FF1-DC327E43B5E0}">
      <dsp:nvSpPr>
        <dsp:cNvPr id="0" name=""/>
        <dsp:cNvSpPr/>
      </dsp:nvSpPr>
      <dsp:spPr>
        <a:xfrm>
          <a:off x="1586217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TRANQUILIDAD ECONÓMICA / DESINCENTIVO DEL TRABAJO</a:t>
          </a:r>
        </a:p>
      </dsp:txBody>
      <dsp:txXfrm>
        <a:off x="1586217" y="1761952"/>
        <a:ext cx="2290897" cy="971895"/>
      </dsp:txXfrm>
    </dsp:sp>
    <dsp:sp modelId="{B3456774-B91C-459F-B6F2-480C9BC2916B}">
      <dsp:nvSpPr>
        <dsp:cNvPr id="0" name=""/>
        <dsp:cNvSpPr/>
      </dsp:nvSpPr>
      <dsp:spPr>
        <a:xfrm>
          <a:off x="4276285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2C802-3185-402A-8235-126D027671FB}">
      <dsp:nvSpPr>
        <dsp:cNvPr id="0" name=""/>
        <dsp:cNvSpPr/>
      </dsp:nvSpPr>
      <dsp:spPr>
        <a:xfrm>
          <a:off x="4480383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5FE94-ED9A-4B9C-8B00-C4452A425741}">
      <dsp:nvSpPr>
        <dsp:cNvPr id="0" name=""/>
        <dsp:cNvSpPr/>
      </dsp:nvSpPr>
      <dsp:spPr>
        <a:xfrm>
          <a:off x="5456444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TEMOR DE LA DIGNIFICACIÓN DEL TRABAJADOR</a:t>
          </a:r>
        </a:p>
      </dsp:txBody>
      <dsp:txXfrm>
        <a:off x="5456444" y="1761952"/>
        <a:ext cx="2290897" cy="971895"/>
      </dsp:txXfrm>
    </dsp:sp>
    <dsp:sp modelId="{ED58DB5E-1139-4F66-AEC8-44C6A20BB902}">
      <dsp:nvSpPr>
        <dsp:cNvPr id="0" name=""/>
        <dsp:cNvSpPr/>
      </dsp:nvSpPr>
      <dsp:spPr>
        <a:xfrm>
          <a:off x="406058" y="3498133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8A959-E1E1-4780-BE0D-C9452FF0D704}">
      <dsp:nvSpPr>
        <dsp:cNvPr id="0" name=""/>
        <dsp:cNvSpPr/>
      </dsp:nvSpPr>
      <dsp:spPr>
        <a:xfrm>
          <a:off x="610156" y="3702231"/>
          <a:ext cx="563699" cy="5636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7280F-187F-4112-B30A-00850067A1A8}">
      <dsp:nvSpPr>
        <dsp:cNvPr id="0" name=""/>
        <dsp:cNvSpPr/>
      </dsp:nvSpPr>
      <dsp:spPr>
        <a:xfrm>
          <a:off x="1586217" y="3498133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LIBERTAD / USO “VIRTUOSO”</a:t>
          </a:r>
        </a:p>
      </dsp:txBody>
      <dsp:txXfrm>
        <a:off x="1586217" y="3498133"/>
        <a:ext cx="2290897" cy="971895"/>
      </dsp:txXfrm>
    </dsp:sp>
    <dsp:sp modelId="{FF4CD9FB-53AE-47C9-AE07-4E33BA547427}">
      <dsp:nvSpPr>
        <dsp:cNvPr id="0" name=""/>
        <dsp:cNvSpPr/>
      </dsp:nvSpPr>
      <dsp:spPr>
        <a:xfrm>
          <a:off x="4276285" y="3498133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2F42F-9D86-444F-B458-3AC9A18203A5}">
      <dsp:nvSpPr>
        <dsp:cNvPr id="0" name=""/>
        <dsp:cNvSpPr/>
      </dsp:nvSpPr>
      <dsp:spPr>
        <a:xfrm>
          <a:off x="4480383" y="3702231"/>
          <a:ext cx="563699" cy="5636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2914B-A2A0-4F40-BD50-ABFDC7AEEB1A}">
      <dsp:nvSpPr>
        <dsp:cNvPr id="0" name=""/>
        <dsp:cNvSpPr/>
      </dsp:nvSpPr>
      <dsp:spPr>
        <a:xfrm>
          <a:off x="5456444" y="3498133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ESTADO AUSENTE E INCAPAZ</a:t>
          </a:r>
        </a:p>
      </dsp:txBody>
      <dsp:txXfrm>
        <a:off x="5456444" y="3498133"/>
        <a:ext cx="2290897" cy="9718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3AE7E-B851-492F-8946-DBC51092C7C4}">
      <dsp:nvSpPr>
        <dsp:cNvPr id="0" name=""/>
        <dsp:cNvSpPr/>
      </dsp:nvSpPr>
      <dsp:spPr>
        <a:xfrm>
          <a:off x="406058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088A9-E81F-4B2D-BED6-80D76BA90A88}">
      <dsp:nvSpPr>
        <dsp:cNvPr id="0" name=""/>
        <dsp:cNvSpPr/>
      </dsp:nvSpPr>
      <dsp:spPr>
        <a:xfrm>
          <a:off x="610156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ACE11-45E9-424F-92A7-81866FF15892}">
      <dsp:nvSpPr>
        <dsp:cNvPr id="0" name=""/>
        <dsp:cNvSpPr/>
      </dsp:nvSpPr>
      <dsp:spPr>
        <a:xfrm>
          <a:off x="1586217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MEJOR CALIDAD DE VIDA</a:t>
          </a:r>
        </a:p>
      </dsp:txBody>
      <dsp:txXfrm>
        <a:off x="1586217" y="25770"/>
        <a:ext cx="2290897" cy="971895"/>
      </dsp:txXfrm>
    </dsp:sp>
    <dsp:sp modelId="{9883F70C-463F-4889-BD17-4B4F3A6CC84D}">
      <dsp:nvSpPr>
        <dsp:cNvPr id="0" name=""/>
        <dsp:cNvSpPr/>
      </dsp:nvSpPr>
      <dsp:spPr>
        <a:xfrm>
          <a:off x="4276285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0EDB7-2414-4F09-AC00-90865F420DCF}">
      <dsp:nvSpPr>
        <dsp:cNvPr id="0" name=""/>
        <dsp:cNvSpPr/>
      </dsp:nvSpPr>
      <dsp:spPr>
        <a:xfrm>
          <a:off x="4480383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7105-21FB-4C45-832B-9D65B9F3AA38}">
      <dsp:nvSpPr>
        <dsp:cNvPr id="0" name=""/>
        <dsp:cNvSpPr/>
      </dsp:nvSpPr>
      <dsp:spPr>
        <a:xfrm>
          <a:off x="5456444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RECONOCER EL SUFRIMIENTO DEL OTRO</a:t>
          </a:r>
        </a:p>
      </dsp:txBody>
      <dsp:txXfrm>
        <a:off x="5456444" y="25770"/>
        <a:ext cx="2290897" cy="971895"/>
      </dsp:txXfrm>
    </dsp:sp>
    <dsp:sp modelId="{26646B4B-99BA-48AF-B763-869D0A49FE66}">
      <dsp:nvSpPr>
        <dsp:cNvPr id="0" name=""/>
        <dsp:cNvSpPr/>
      </dsp:nvSpPr>
      <dsp:spPr>
        <a:xfrm>
          <a:off x="406058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BD1CF-0DB5-47FC-99DB-495559B39838}">
      <dsp:nvSpPr>
        <dsp:cNvPr id="0" name=""/>
        <dsp:cNvSpPr/>
      </dsp:nvSpPr>
      <dsp:spPr>
        <a:xfrm>
          <a:off x="610156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7DAA-40AC-4451-AE32-7054E4D0F625}">
      <dsp:nvSpPr>
        <dsp:cNvPr id="0" name=""/>
        <dsp:cNvSpPr/>
      </dsp:nvSpPr>
      <dsp:spPr>
        <a:xfrm>
          <a:off x="1586217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CONSTRUCCIÓN DE UNA SOCIEDAD DEMOCRÁTICA</a:t>
          </a:r>
        </a:p>
      </dsp:txBody>
      <dsp:txXfrm>
        <a:off x="1586217" y="1761952"/>
        <a:ext cx="2290897" cy="971895"/>
      </dsp:txXfrm>
    </dsp:sp>
    <dsp:sp modelId="{7226FDDC-52C6-4CCA-B256-745F901362CA}">
      <dsp:nvSpPr>
        <dsp:cNvPr id="0" name=""/>
        <dsp:cNvSpPr/>
      </dsp:nvSpPr>
      <dsp:spPr>
        <a:xfrm>
          <a:off x="4276285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8C41A-05FF-4675-B45A-BA18CDD19D31}">
      <dsp:nvSpPr>
        <dsp:cNvPr id="0" name=""/>
        <dsp:cNvSpPr/>
      </dsp:nvSpPr>
      <dsp:spPr>
        <a:xfrm>
          <a:off x="4480383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7D8C2-2461-4907-AA34-9689D1D1CB0F}">
      <dsp:nvSpPr>
        <dsp:cNvPr id="0" name=""/>
        <dsp:cNvSpPr/>
      </dsp:nvSpPr>
      <dsp:spPr>
        <a:xfrm>
          <a:off x="5456444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DISMINUCIÓN CRIMINALIDAD</a:t>
          </a:r>
        </a:p>
      </dsp:txBody>
      <dsp:txXfrm>
        <a:off x="5456444" y="1761952"/>
        <a:ext cx="2290897" cy="971895"/>
      </dsp:txXfrm>
    </dsp:sp>
    <dsp:sp modelId="{D2CCF3DB-7B76-4C9E-A9F0-26986BDA6AD1}">
      <dsp:nvSpPr>
        <dsp:cNvPr id="0" name=""/>
        <dsp:cNvSpPr/>
      </dsp:nvSpPr>
      <dsp:spPr>
        <a:xfrm>
          <a:off x="406058" y="3498133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A4E08-AEBF-4F1B-9D3C-82354A766861}">
      <dsp:nvSpPr>
        <dsp:cNvPr id="0" name=""/>
        <dsp:cNvSpPr/>
      </dsp:nvSpPr>
      <dsp:spPr>
        <a:xfrm>
          <a:off x="610156" y="3702231"/>
          <a:ext cx="563699" cy="5636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0B90C-079E-437D-945A-7FE4B1C9B5B6}">
      <dsp:nvSpPr>
        <dsp:cNvPr id="0" name=""/>
        <dsp:cNvSpPr/>
      </dsp:nvSpPr>
      <dsp:spPr>
        <a:xfrm>
          <a:off x="1586217" y="3498133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VIDA DIGNA / LIBERTAD</a:t>
          </a:r>
        </a:p>
      </dsp:txBody>
      <dsp:txXfrm>
        <a:off x="1586217" y="3498133"/>
        <a:ext cx="2290897" cy="971895"/>
      </dsp:txXfrm>
    </dsp:sp>
    <dsp:sp modelId="{9A399B5D-57BC-4AC8-90D0-5AB3A1DA4801}">
      <dsp:nvSpPr>
        <dsp:cNvPr id="0" name=""/>
        <dsp:cNvSpPr/>
      </dsp:nvSpPr>
      <dsp:spPr>
        <a:xfrm>
          <a:off x="4276285" y="3498133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170DD-9EF4-41FB-A762-A7BAEE3973AA}">
      <dsp:nvSpPr>
        <dsp:cNvPr id="0" name=""/>
        <dsp:cNvSpPr/>
      </dsp:nvSpPr>
      <dsp:spPr>
        <a:xfrm>
          <a:off x="4480383" y="3702231"/>
          <a:ext cx="563699" cy="5636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4D276-8417-4093-9A40-111C84D0AF40}">
      <dsp:nvSpPr>
        <dsp:cNvPr id="0" name=""/>
        <dsp:cNvSpPr/>
      </dsp:nvSpPr>
      <dsp:spPr>
        <a:xfrm>
          <a:off x="5456444" y="3498133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 dirty="0"/>
            <a:t>EQUIDAD Y JUSTICIA SOCIAL</a:t>
          </a:r>
        </a:p>
      </dsp:txBody>
      <dsp:txXfrm>
        <a:off x="5456444" y="3498133"/>
        <a:ext cx="2290897" cy="97189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216B9-6E99-4A6A-A6D4-6AE633263FA4}">
      <dsp:nvSpPr>
        <dsp:cNvPr id="0" name=""/>
        <dsp:cNvSpPr/>
      </dsp:nvSpPr>
      <dsp:spPr>
        <a:xfrm>
          <a:off x="406058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89A95-F4DF-4382-BFD7-031E2DAFDF28}">
      <dsp:nvSpPr>
        <dsp:cNvPr id="0" name=""/>
        <dsp:cNvSpPr/>
      </dsp:nvSpPr>
      <dsp:spPr>
        <a:xfrm>
          <a:off x="610156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475C5-EB05-4775-A49B-3B73143E765F}">
      <dsp:nvSpPr>
        <dsp:cNvPr id="0" name=""/>
        <dsp:cNvSpPr/>
      </dsp:nvSpPr>
      <dsp:spPr>
        <a:xfrm>
          <a:off x="1586217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EXIGENCIA DE RECIPROCIDAD</a:t>
          </a:r>
        </a:p>
      </dsp:txBody>
      <dsp:txXfrm>
        <a:off x="1586217" y="25770"/>
        <a:ext cx="2290897" cy="971895"/>
      </dsp:txXfrm>
    </dsp:sp>
    <dsp:sp modelId="{3C105088-93F4-4C08-B3E1-4FCF4AC685ED}">
      <dsp:nvSpPr>
        <dsp:cNvPr id="0" name=""/>
        <dsp:cNvSpPr/>
      </dsp:nvSpPr>
      <dsp:spPr>
        <a:xfrm>
          <a:off x="4276285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D4DD2-02F6-4660-8807-1AD3D5F7392F}">
      <dsp:nvSpPr>
        <dsp:cNvPr id="0" name=""/>
        <dsp:cNvSpPr/>
      </dsp:nvSpPr>
      <dsp:spPr>
        <a:xfrm>
          <a:off x="4480383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9948E-809B-4EE0-9803-BB2562082866}">
      <dsp:nvSpPr>
        <dsp:cNvPr id="0" name=""/>
        <dsp:cNvSpPr/>
      </dsp:nvSpPr>
      <dsp:spPr>
        <a:xfrm>
          <a:off x="5456444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COMPLEMENTO DEL INGRESO</a:t>
          </a:r>
        </a:p>
      </dsp:txBody>
      <dsp:txXfrm>
        <a:off x="5456444" y="25770"/>
        <a:ext cx="2290897" cy="971895"/>
      </dsp:txXfrm>
    </dsp:sp>
    <dsp:sp modelId="{621F8FA0-4A22-4BCE-A251-D65678EC6C4E}">
      <dsp:nvSpPr>
        <dsp:cNvPr id="0" name=""/>
        <dsp:cNvSpPr/>
      </dsp:nvSpPr>
      <dsp:spPr>
        <a:xfrm>
          <a:off x="406058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285A2-C1DA-4D6F-B6C3-1A15AA4993A0}">
      <dsp:nvSpPr>
        <dsp:cNvPr id="0" name=""/>
        <dsp:cNvSpPr/>
      </dsp:nvSpPr>
      <dsp:spPr>
        <a:xfrm>
          <a:off x="610156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3C354-A967-412C-A914-C9CB5641159A}">
      <dsp:nvSpPr>
        <dsp:cNvPr id="0" name=""/>
        <dsp:cNvSpPr/>
      </dsp:nvSpPr>
      <dsp:spPr>
        <a:xfrm>
          <a:off x="1586217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TRABAJO COMO FUENTE DE REALIZACIÓN PERSONAL</a:t>
          </a:r>
        </a:p>
      </dsp:txBody>
      <dsp:txXfrm>
        <a:off x="1586217" y="1761952"/>
        <a:ext cx="2290897" cy="971895"/>
      </dsp:txXfrm>
    </dsp:sp>
    <dsp:sp modelId="{D3AB20ED-07F1-4E5E-8F43-E1B657A3733A}">
      <dsp:nvSpPr>
        <dsp:cNvPr id="0" name=""/>
        <dsp:cNvSpPr/>
      </dsp:nvSpPr>
      <dsp:spPr>
        <a:xfrm>
          <a:off x="4276285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49CB9-4588-439A-8892-E0A694635362}">
      <dsp:nvSpPr>
        <dsp:cNvPr id="0" name=""/>
        <dsp:cNvSpPr/>
      </dsp:nvSpPr>
      <dsp:spPr>
        <a:xfrm>
          <a:off x="4480383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68FBC-D5AF-4A28-BB0D-4426AE617582}">
      <dsp:nvSpPr>
        <dsp:cNvPr id="0" name=""/>
        <dsp:cNvSpPr/>
      </dsp:nvSpPr>
      <dsp:spPr>
        <a:xfrm>
          <a:off x="5456444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RUPTURA DEL BINOMIO TRABAJO – REMUNERACIÓN</a:t>
          </a:r>
        </a:p>
      </dsp:txBody>
      <dsp:txXfrm>
        <a:off x="5456444" y="1761952"/>
        <a:ext cx="2290897" cy="971895"/>
      </dsp:txXfrm>
    </dsp:sp>
    <dsp:sp modelId="{74AE5F6C-A3F3-4E59-ADBF-A94DB389E38A}">
      <dsp:nvSpPr>
        <dsp:cNvPr id="0" name=""/>
        <dsp:cNvSpPr/>
      </dsp:nvSpPr>
      <dsp:spPr>
        <a:xfrm>
          <a:off x="406058" y="3498133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040E7-DD9D-4BF6-B93F-682179BD7358}">
      <dsp:nvSpPr>
        <dsp:cNvPr id="0" name=""/>
        <dsp:cNvSpPr/>
      </dsp:nvSpPr>
      <dsp:spPr>
        <a:xfrm>
          <a:off x="610156" y="3702231"/>
          <a:ext cx="563699" cy="5636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62DA9-0E63-42E8-ACF3-26898E0A0769}">
      <dsp:nvSpPr>
        <dsp:cNvPr id="0" name=""/>
        <dsp:cNvSpPr/>
      </dsp:nvSpPr>
      <dsp:spPr>
        <a:xfrm>
          <a:off x="1586217" y="3498133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CONTEXTOS REGIONALES Y SOCIOCULTURALES</a:t>
          </a:r>
        </a:p>
      </dsp:txBody>
      <dsp:txXfrm>
        <a:off x="1586217" y="3498133"/>
        <a:ext cx="2290897" cy="9718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0BCC-8D96-4907-A8D2-F8C9C19571CB}">
      <dsp:nvSpPr>
        <dsp:cNvPr id="0" name=""/>
        <dsp:cNvSpPr/>
      </dsp:nvSpPr>
      <dsp:spPr>
        <a:xfrm>
          <a:off x="406058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C8029-AC0D-450A-8FC1-0284648C80A5}">
      <dsp:nvSpPr>
        <dsp:cNvPr id="0" name=""/>
        <dsp:cNvSpPr/>
      </dsp:nvSpPr>
      <dsp:spPr>
        <a:xfrm>
          <a:off x="610156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169FE-A41F-449C-B9F0-3B967C624DE3}">
      <dsp:nvSpPr>
        <dsp:cNvPr id="0" name=""/>
        <dsp:cNvSpPr/>
      </dsp:nvSpPr>
      <dsp:spPr>
        <a:xfrm>
          <a:off x="1586217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ENFOQUE POLÍTICO / VOLUNTAD POLÍTICA</a:t>
          </a:r>
        </a:p>
      </dsp:txBody>
      <dsp:txXfrm>
        <a:off x="1586217" y="25770"/>
        <a:ext cx="2290897" cy="971895"/>
      </dsp:txXfrm>
    </dsp:sp>
    <dsp:sp modelId="{BB1CD507-7A28-4A6A-9B9E-D3AE2008343B}">
      <dsp:nvSpPr>
        <dsp:cNvPr id="0" name=""/>
        <dsp:cNvSpPr/>
      </dsp:nvSpPr>
      <dsp:spPr>
        <a:xfrm>
          <a:off x="4276285" y="25770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5E920-0782-45A6-977B-5B4FA23959BB}">
      <dsp:nvSpPr>
        <dsp:cNvPr id="0" name=""/>
        <dsp:cNvSpPr/>
      </dsp:nvSpPr>
      <dsp:spPr>
        <a:xfrm>
          <a:off x="4480383" y="229868"/>
          <a:ext cx="563699" cy="563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881E0-2FC0-4F66-A894-93BD63C731E7}">
      <dsp:nvSpPr>
        <dsp:cNvPr id="0" name=""/>
        <dsp:cNvSpPr/>
      </dsp:nvSpPr>
      <dsp:spPr>
        <a:xfrm>
          <a:off x="5456444" y="25770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/>
            <a:t>MÉRITOS / SALDAR DEUDA SOCIAL HISTÓRICA</a:t>
          </a:r>
        </a:p>
      </dsp:txBody>
      <dsp:txXfrm>
        <a:off x="5456444" y="25770"/>
        <a:ext cx="2290897" cy="971895"/>
      </dsp:txXfrm>
    </dsp:sp>
    <dsp:sp modelId="{7957D782-24D9-4727-A06F-55C70CF96948}">
      <dsp:nvSpPr>
        <dsp:cNvPr id="0" name=""/>
        <dsp:cNvSpPr/>
      </dsp:nvSpPr>
      <dsp:spPr>
        <a:xfrm>
          <a:off x="406058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82D3B-9573-4918-AF0F-AE3AB678C8C8}">
      <dsp:nvSpPr>
        <dsp:cNvPr id="0" name=""/>
        <dsp:cNvSpPr/>
      </dsp:nvSpPr>
      <dsp:spPr>
        <a:xfrm>
          <a:off x="610156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A1915-4178-4976-93C9-317A02B180FD}">
      <dsp:nvSpPr>
        <dsp:cNvPr id="0" name=""/>
        <dsp:cNvSpPr/>
      </dsp:nvSpPr>
      <dsp:spPr>
        <a:xfrm>
          <a:off x="1586217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/>
            <a:t>IMPACTO TRANSFORMACIONES TECNOLÓGICAS</a:t>
          </a:r>
        </a:p>
      </dsp:txBody>
      <dsp:txXfrm>
        <a:off x="1586217" y="1761952"/>
        <a:ext cx="2290897" cy="971895"/>
      </dsp:txXfrm>
    </dsp:sp>
    <dsp:sp modelId="{97413E58-660F-4250-A328-1979FA144CF5}">
      <dsp:nvSpPr>
        <dsp:cNvPr id="0" name=""/>
        <dsp:cNvSpPr/>
      </dsp:nvSpPr>
      <dsp:spPr>
        <a:xfrm>
          <a:off x="4276285" y="1761952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DF4FB-516A-4538-BD5F-2F7510DCA5CB}">
      <dsp:nvSpPr>
        <dsp:cNvPr id="0" name=""/>
        <dsp:cNvSpPr/>
      </dsp:nvSpPr>
      <dsp:spPr>
        <a:xfrm>
          <a:off x="4480383" y="1966050"/>
          <a:ext cx="563699" cy="5636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9C6FD-6574-4743-9FE4-EA000BF5ED63}">
      <dsp:nvSpPr>
        <dsp:cNvPr id="0" name=""/>
        <dsp:cNvSpPr/>
      </dsp:nvSpPr>
      <dsp:spPr>
        <a:xfrm>
          <a:off x="5456444" y="1761952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/>
            <a:t>FUENTES DE FINANCIACIÓN / CORRUPCIÓN</a:t>
          </a:r>
        </a:p>
      </dsp:txBody>
      <dsp:txXfrm>
        <a:off x="5456444" y="1761952"/>
        <a:ext cx="2290897" cy="971895"/>
      </dsp:txXfrm>
    </dsp:sp>
    <dsp:sp modelId="{5A50081E-FD6A-4E62-9282-93AD2ACBD9DE}">
      <dsp:nvSpPr>
        <dsp:cNvPr id="0" name=""/>
        <dsp:cNvSpPr/>
      </dsp:nvSpPr>
      <dsp:spPr>
        <a:xfrm>
          <a:off x="406058" y="3498133"/>
          <a:ext cx="971895" cy="97189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E5EDC-0AFA-4E01-845C-56CC6EB4ADCA}">
      <dsp:nvSpPr>
        <dsp:cNvPr id="0" name=""/>
        <dsp:cNvSpPr/>
      </dsp:nvSpPr>
      <dsp:spPr>
        <a:xfrm>
          <a:off x="610156" y="3702231"/>
          <a:ext cx="563699" cy="5636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FE1A7-7352-442B-86BF-5BD42AA77DF1}">
      <dsp:nvSpPr>
        <dsp:cNvPr id="0" name=""/>
        <dsp:cNvSpPr/>
      </dsp:nvSpPr>
      <dsp:spPr>
        <a:xfrm>
          <a:off x="1586217" y="3498133"/>
          <a:ext cx="2290897" cy="97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/>
            <a:t>TRANSFORMACIÓN SOCIAL PROGRESIVA</a:t>
          </a:r>
        </a:p>
      </dsp:txBody>
      <dsp:txXfrm>
        <a:off x="1586217" y="3498133"/>
        <a:ext cx="2290897" cy="9718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21D07-51E1-496C-BCF6-40CD93A49A09}">
      <dsp:nvSpPr>
        <dsp:cNvPr id="0" name=""/>
        <dsp:cNvSpPr/>
      </dsp:nvSpPr>
      <dsp:spPr>
        <a:xfrm>
          <a:off x="0" y="591740"/>
          <a:ext cx="2547937" cy="152876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COYUNTURA COVID 19</a:t>
          </a:r>
          <a:endParaRPr lang="en-US" sz="1800" kern="1200" dirty="0"/>
        </a:p>
      </dsp:txBody>
      <dsp:txXfrm>
        <a:off x="0" y="591740"/>
        <a:ext cx="2547937" cy="1528762"/>
      </dsp:txXfrm>
    </dsp:sp>
    <dsp:sp modelId="{7A360DAF-E3B5-4F92-8761-8D7AEA76BC80}">
      <dsp:nvSpPr>
        <dsp:cNvPr id="0" name=""/>
        <dsp:cNvSpPr/>
      </dsp:nvSpPr>
      <dsp:spPr>
        <a:xfrm>
          <a:off x="2802731" y="591740"/>
          <a:ext cx="2547937" cy="152876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DIFERENCIAS CON INGRESO MÍNIMO VITAL</a:t>
          </a:r>
          <a:endParaRPr lang="en-US" sz="1800" kern="1200" dirty="0"/>
        </a:p>
      </dsp:txBody>
      <dsp:txXfrm>
        <a:off x="2802731" y="591740"/>
        <a:ext cx="2547937" cy="1528762"/>
      </dsp:txXfrm>
    </dsp:sp>
    <dsp:sp modelId="{5E088AED-FFFF-4AD2-8FE8-001E70D86939}">
      <dsp:nvSpPr>
        <dsp:cNvPr id="0" name=""/>
        <dsp:cNvSpPr/>
      </dsp:nvSpPr>
      <dsp:spPr>
        <a:xfrm>
          <a:off x="5605462" y="591740"/>
          <a:ext cx="2547937" cy="152876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ARGUMENTOS DE CORRIENTES DE PENSAMIENTO CONTRARIAS.</a:t>
          </a:r>
          <a:endParaRPr lang="en-US" sz="1800" kern="1200" dirty="0"/>
        </a:p>
      </dsp:txBody>
      <dsp:txXfrm>
        <a:off x="5605462" y="591740"/>
        <a:ext cx="2547937" cy="1528762"/>
      </dsp:txXfrm>
    </dsp:sp>
    <dsp:sp modelId="{18AAEF37-9990-4BCD-A1A9-B32A8B5A1CDB}">
      <dsp:nvSpPr>
        <dsp:cNvPr id="0" name=""/>
        <dsp:cNvSpPr/>
      </dsp:nvSpPr>
      <dsp:spPr>
        <a:xfrm>
          <a:off x="1401365" y="2375296"/>
          <a:ext cx="2547937" cy="152876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NECESIDAD DE TRANSFORMACIONES SOCIALES Y CULTURALES</a:t>
          </a:r>
          <a:endParaRPr lang="en-US" sz="1800" kern="1200" dirty="0"/>
        </a:p>
      </dsp:txBody>
      <dsp:txXfrm>
        <a:off x="1401365" y="2375296"/>
        <a:ext cx="2547937" cy="1528762"/>
      </dsp:txXfrm>
    </dsp:sp>
    <dsp:sp modelId="{98176EE7-40AB-4B9C-965E-CB5DC88ED204}">
      <dsp:nvSpPr>
        <dsp:cNvPr id="0" name=""/>
        <dsp:cNvSpPr/>
      </dsp:nvSpPr>
      <dsp:spPr>
        <a:xfrm>
          <a:off x="4204096" y="2375296"/>
          <a:ext cx="2547937" cy="152876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MODELADO CUALITATIVO DE POLÍTICA PÚBLICA: ARQUETIPO METODOLÓGICO SOCIAL.</a:t>
          </a:r>
          <a:endParaRPr lang="en-US" sz="1800" kern="1200" dirty="0"/>
        </a:p>
      </dsp:txBody>
      <dsp:txXfrm>
        <a:off x="4204096" y="2375296"/>
        <a:ext cx="2547937" cy="1528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B248C-876F-4D2F-B41A-A382168365C6}">
      <dsp:nvSpPr>
        <dsp:cNvPr id="0" name=""/>
        <dsp:cNvSpPr/>
      </dsp:nvSpPr>
      <dsp:spPr>
        <a:xfrm rot="5400000">
          <a:off x="330168" y="2019862"/>
          <a:ext cx="1113096" cy="17679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0D021-E6B0-4E6C-89BD-647CD99DB520}">
      <dsp:nvSpPr>
        <dsp:cNvPr id="0" name=""/>
        <dsp:cNvSpPr/>
      </dsp:nvSpPr>
      <dsp:spPr>
        <a:xfrm>
          <a:off x="333551" y="2531143"/>
          <a:ext cx="1293774" cy="1465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Tomás Moro, </a:t>
          </a:r>
          <a:r>
            <a:rPr lang="es-CO" sz="2400" i="1" kern="1200" dirty="0"/>
            <a:t>Utopía</a:t>
          </a:r>
          <a:r>
            <a:rPr lang="es-CO" sz="2400" kern="1200" dirty="0"/>
            <a:t> (1516)</a:t>
          </a:r>
        </a:p>
      </dsp:txBody>
      <dsp:txXfrm>
        <a:off x="333551" y="2531143"/>
        <a:ext cx="1293774" cy="1465735"/>
      </dsp:txXfrm>
    </dsp:sp>
    <dsp:sp modelId="{7785DD80-EAC5-438D-9933-94954D06E0B4}">
      <dsp:nvSpPr>
        <dsp:cNvPr id="0" name=""/>
        <dsp:cNvSpPr/>
      </dsp:nvSpPr>
      <dsp:spPr>
        <a:xfrm>
          <a:off x="1472122" y="1815845"/>
          <a:ext cx="315499" cy="315499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12543-14C6-4B8C-AEDE-F2035788CB0F}">
      <dsp:nvSpPr>
        <dsp:cNvPr id="0" name=""/>
        <dsp:cNvSpPr/>
      </dsp:nvSpPr>
      <dsp:spPr>
        <a:xfrm rot="5400000">
          <a:off x="2147914" y="1561054"/>
          <a:ext cx="1113096" cy="162266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40246-B08E-4FFF-8475-AF827146D12A}">
      <dsp:nvSpPr>
        <dsp:cNvPr id="0" name=""/>
        <dsp:cNvSpPr/>
      </dsp:nvSpPr>
      <dsp:spPr>
        <a:xfrm>
          <a:off x="2200446" y="2026346"/>
          <a:ext cx="1275564" cy="1465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Thomas Paine, </a:t>
          </a:r>
          <a:r>
            <a:rPr lang="es-CO" sz="2400" i="1" kern="1200" dirty="0"/>
            <a:t>Justicia Agraria </a:t>
          </a:r>
          <a:r>
            <a:rPr lang="es-CO" sz="2400" kern="1200" dirty="0"/>
            <a:t>(1795)</a:t>
          </a:r>
        </a:p>
      </dsp:txBody>
      <dsp:txXfrm>
        <a:off x="2200446" y="2026346"/>
        <a:ext cx="1275564" cy="1465735"/>
      </dsp:txXfrm>
    </dsp:sp>
    <dsp:sp modelId="{DD657E48-4D1D-44C1-A2F1-4EE4461B2480}">
      <dsp:nvSpPr>
        <dsp:cNvPr id="0" name=""/>
        <dsp:cNvSpPr/>
      </dsp:nvSpPr>
      <dsp:spPr>
        <a:xfrm>
          <a:off x="3235125" y="1324672"/>
          <a:ext cx="315499" cy="315499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E3B10-8488-4F98-BBF4-3499FC34DDA7}">
      <dsp:nvSpPr>
        <dsp:cNvPr id="0" name=""/>
        <dsp:cNvSpPr/>
      </dsp:nvSpPr>
      <dsp:spPr>
        <a:xfrm rot="5400000">
          <a:off x="4124521" y="852265"/>
          <a:ext cx="1113096" cy="206750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C44EC-026C-47C1-97AF-A99795881B96}">
      <dsp:nvSpPr>
        <dsp:cNvPr id="0" name=""/>
        <dsp:cNvSpPr/>
      </dsp:nvSpPr>
      <dsp:spPr>
        <a:xfrm>
          <a:off x="3820448" y="1745675"/>
          <a:ext cx="2095836" cy="1465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Charles Fourier, </a:t>
          </a:r>
          <a:r>
            <a:rPr lang="es-CO" sz="2400" i="1" kern="1200" dirty="0"/>
            <a:t>Cooperativismo – Falansterio </a:t>
          </a:r>
          <a:r>
            <a:rPr lang="es-CO" sz="2400" kern="1200" dirty="0"/>
            <a:t>(1829)</a:t>
          </a:r>
        </a:p>
      </dsp:txBody>
      <dsp:txXfrm>
        <a:off x="3820448" y="1745675"/>
        <a:ext cx="2095836" cy="1465735"/>
      </dsp:txXfrm>
    </dsp:sp>
    <dsp:sp modelId="{F4171158-CD5D-4BB1-9EDB-460F8640C6F3}">
      <dsp:nvSpPr>
        <dsp:cNvPr id="0" name=""/>
        <dsp:cNvSpPr/>
      </dsp:nvSpPr>
      <dsp:spPr>
        <a:xfrm>
          <a:off x="5331338" y="833499"/>
          <a:ext cx="315499" cy="315499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CBD13-7710-42C5-AC95-993877DE9FBC}">
      <dsp:nvSpPr>
        <dsp:cNvPr id="0" name=""/>
        <dsp:cNvSpPr/>
      </dsp:nvSpPr>
      <dsp:spPr>
        <a:xfrm rot="5400000">
          <a:off x="6282168" y="337518"/>
          <a:ext cx="1113096" cy="203242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45E56-A2C2-4766-82CA-2FB1A4FE561E}">
      <dsp:nvSpPr>
        <dsp:cNvPr id="0" name=""/>
        <dsp:cNvSpPr/>
      </dsp:nvSpPr>
      <dsp:spPr>
        <a:xfrm>
          <a:off x="6086255" y="1044235"/>
          <a:ext cx="1910796" cy="1465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Joseph Charlier, </a:t>
          </a:r>
          <a:r>
            <a:rPr lang="es-CO" sz="2400" i="1" kern="1200" dirty="0"/>
            <a:t> Ingreso Mínimo Garantizado</a:t>
          </a:r>
          <a:r>
            <a:rPr lang="es-CO" sz="2400" kern="1200" dirty="0"/>
            <a:t> (1848)</a:t>
          </a:r>
        </a:p>
      </dsp:txBody>
      <dsp:txXfrm>
        <a:off x="6086255" y="1044235"/>
        <a:ext cx="1910796" cy="1465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87B00-2E06-4DEA-BC00-50E4E219C8BE}">
      <dsp:nvSpPr>
        <dsp:cNvPr id="0" name=""/>
        <dsp:cNvSpPr/>
      </dsp:nvSpPr>
      <dsp:spPr>
        <a:xfrm rot="5400000">
          <a:off x="507257" y="1196260"/>
          <a:ext cx="1524938" cy="25374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1545D-92B7-4548-B861-A9B81D58E437}">
      <dsp:nvSpPr>
        <dsp:cNvPr id="0" name=""/>
        <dsp:cNvSpPr/>
      </dsp:nvSpPr>
      <dsp:spPr>
        <a:xfrm>
          <a:off x="252707" y="1954415"/>
          <a:ext cx="2290835" cy="200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Bertrand Russell,  (1918)</a:t>
          </a:r>
        </a:p>
      </dsp:txBody>
      <dsp:txXfrm>
        <a:off x="252707" y="1954415"/>
        <a:ext cx="2290835" cy="2008051"/>
      </dsp:txXfrm>
    </dsp:sp>
    <dsp:sp modelId="{1DEF2AAC-F441-49BD-8BEF-481CF6C826B8}">
      <dsp:nvSpPr>
        <dsp:cNvPr id="0" name=""/>
        <dsp:cNvSpPr/>
      </dsp:nvSpPr>
      <dsp:spPr>
        <a:xfrm>
          <a:off x="2111310" y="1009449"/>
          <a:ext cx="432233" cy="432233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7DC2-4AF5-45E9-84E0-9A5A20585A6D}">
      <dsp:nvSpPr>
        <dsp:cNvPr id="0" name=""/>
        <dsp:cNvSpPr/>
      </dsp:nvSpPr>
      <dsp:spPr>
        <a:xfrm rot="5400000">
          <a:off x="3311688" y="502301"/>
          <a:ext cx="1524938" cy="25374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3C1B5-E1D6-4C8C-9DAA-411CBA36E8E0}">
      <dsp:nvSpPr>
        <dsp:cNvPr id="0" name=""/>
        <dsp:cNvSpPr/>
      </dsp:nvSpPr>
      <dsp:spPr>
        <a:xfrm>
          <a:off x="3057138" y="1260456"/>
          <a:ext cx="2290835" cy="200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William Beveridge, (1942)</a:t>
          </a:r>
        </a:p>
      </dsp:txBody>
      <dsp:txXfrm>
        <a:off x="3057138" y="1260456"/>
        <a:ext cx="2290835" cy="2008051"/>
      </dsp:txXfrm>
    </dsp:sp>
    <dsp:sp modelId="{3F046BCE-3773-4837-94CE-66D523171BE1}">
      <dsp:nvSpPr>
        <dsp:cNvPr id="0" name=""/>
        <dsp:cNvSpPr/>
      </dsp:nvSpPr>
      <dsp:spPr>
        <a:xfrm>
          <a:off x="4915740" y="315490"/>
          <a:ext cx="432233" cy="432233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17C71-BD2B-4318-8922-BE00A8898E7D}">
      <dsp:nvSpPr>
        <dsp:cNvPr id="0" name=""/>
        <dsp:cNvSpPr/>
      </dsp:nvSpPr>
      <dsp:spPr>
        <a:xfrm rot="5400000">
          <a:off x="6116118" y="-191657"/>
          <a:ext cx="1524938" cy="25374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53A5F-E546-41F8-89DD-6109AE7805B0}">
      <dsp:nvSpPr>
        <dsp:cNvPr id="0" name=""/>
        <dsp:cNvSpPr/>
      </dsp:nvSpPr>
      <dsp:spPr>
        <a:xfrm>
          <a:off x="5861568" y="566497"/>
          <a:ext cx="2290835" cy="200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Friedrich Hayek (1944)</a:t>
          </a:r>
        </a:p>
      </dsp:txBody>
      <dsp:txXfrm>
        <a:off x="5861568" y="566497"/>
        <a:ext cx="2290835" cy="2008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129FF-620A-4AB3-9A4A-F47D799DC0AC}">
      <dsp:nvSpPr>
        <dsp:cNvPr id="0" name=""/>
        <dsp:cNvSpPr/>
      </dsp:nvSpPr>
      <dsp:spPr>
        <a:xfrm rot="5400000">
          <a:off x="372206" y="2176405"/>
          <a:ext cx="1012127" cy="16841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D0416-237C-4007-A68C-DA4811F8C792}">
      <dsp:nvSpPr>
        <dsp:cNvPr id="0" name=""/>
        <dsp:cNvSpPr/>
      </dsp:nvSpPr>
      <dsp:spPr>
        <a:xfrm>
          <a:off x="207082" y="2757147"/>
          <a:ext cx="1927571" cy="1409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Milton Friedman, </a:t>
          </a:r>
          <a:r>
            <a:rPr lang="es-CO" sz="2400" i="1" kern="1200" dirty="0"/>
            <a:t>Impuesto Negativo sobre la Renta </a:t>
          </a:r>
          <a:r>
            <a:rPr lang="es-CO" sz="2400" kern="1200" dirty="0"/>
            <a:t>(1962)</a:t>
          </a:r>
        </a:p>
      </dsp:txBody>
      <dsp:txXfrm>
        <a:off x="207082" y="2757147"/>
        <a:ext cx="1927571" cy="1409985"/>
      </dsp:txXfrm>
    </dsp:sp>
    <dsp:sp modelId="{59B20794-9AC6-42B0-925A-40815F03A1A4}">
      <dsp:nvSpPr>
        <dsp:cNvPr id="0" name=""/>
        <dsp:cNvSpPr/>
      </dsp:nvSpPr>
      <dsp:spPr>
        <a:xfrm>
          <a:off x="1479282" y="1981909"/>
          <a:ext cx="286880" cy="286880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585AC-9B47-49B2-AF95-4AA1C3620298}">
      <dsp:nvSpPr>
        <dsp:cNvPr id="0" name=""/>
        <dsp:cNvSpPr/>
      </dsp:nvSpPr>
      <dsp:spPr>
        <a:xfrm rot="5400000">
          <a:off x="2438370" y="1537134"/>
          <a:ext cx="1012127" cy="16841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5BE5F-A28D-4462-BF56-BDD7C7632322}">
      <dsp:nvSpPr>
        <dsp:cNvPr id="0" name=""/>
        <dsp:cNvSpPr/>
      </dsp:nvSpPr>
      <dsp:spPr>
        <a:xfrm>
          <a:off x="2248431" y="2034737"/>
          <a:ext cx="1758617" cy="2030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James Tobin, </a:t>
          </a:r>
          <a:r>
            <a:rPr lang="es-CO" sz="2400" kern="1200" dirty="0" err="1"/>
            <a:t>Credit</a:t>
          </a:r>
          <a:r>
            <a:rPr lang="es-CO" sz="2400" kern="1200" dirty="0"/>
            <a:t> </a:t>
          </a:r>
          <a:r>
            <a:rPr lang="es-CO" sz="2400" kern="1200" dirty="0" err="1"/>
            <a:t>Income</a:t>
          </a:r>
          <a:r>
            <a:rPr lang="es-CO" sz="2400" kern="1200" dirty="0"/>
            <a:t> </a:t>
          </a:r>
          <a:r>
            <a:rPr lang="es-CO" sz="2400" kern="1200" dirty="0" err="1"/>
            <a:t>Tax</a:t>
          </a:r>
          <a:r>
            <a:rPr lang="es-CO" sz="2400" kern="1200" dirty="0"/>
            <a:t> - </a:t>
          </a:r>
          <a:r>
            <a:rPr lang="es-CO" sz="2400" i="1" kern="1200" dirty="0" err="1"/>
            <a:t>Demogrant</a:t>
          </a:r>
          <a:r>
            <a:rPr lang="es-CO" sz="2400" kern="1200" dirty="0"/>
            <a:t> (1965)</a:t>
          </a:r>
        </a:p>
      </dsp:txBody>
      <dsp:txXfrm>
        <a:off x="2248431" y="2034737"/>
        <a:ext cx="1758617" cy="2030514"/>
      </dsp:txXfrm>
    </dsp:sp>
    <dsp:sp modelId="{A4D7DA3F-5B1F-4A19-BFC6-97A06B985F90}">
      <dsp:nvSpPr>
        <dsp:cNvPr id="0" name=""/>
        <dsp:cNvSpPr/>
      </dsp:nvSpPr>
      <dsp:spPr>
        <a:xfrm>
          <a:off x="3503007" y="1413145"/>
          <a:ext cx="286880" cy="286880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6A158-4AEF-4289-9AAA-F93273DB7458}">
      <dsp:nvSpPr>
        <dsp:cNvPr id="0" name=""/>
        <dsp:cNvSpPr/>
      </dsp:nvSpPr>
      <dsp:spPr>
        <a:xfrm rot="5400000">
          <a:off x="4539757" y="1076542"/>
          <a:ext cx="1012127" cy="16841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E2EBD-253B-445A-A74B-BC524AF8D079}">
      <dsp:nvSpPr>
        <dsp:cNvPr id="0" name=""/>
        <dsp:cNvSpPr/>
      </dsp:nvSpPr>
      <dsp:spPr>
        <a:xfrm>
          <a:off x="4389464" y="1579742"/>
          <a:ext cx="1483154" cy="1332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John Rawls, Bienes Primarios (1971)</a:t>
          </a:r>
        </a:p>
      </dsp:txBody>
      <dsp:txXfrm>
        <a:off x="4389464" y="1579742"/>
        <a:ext cx="1483154" cy="1332778"/>
      </dsp:txXfrm>
    </dsp:sp>
    <dsp:sp modelId="{6102B987-27F1-4DD9-840E-5E5D3528EDA1}">
      <dsp:nvSpPr>
        <dsp:cNvPr id="0" name=""/>
        <dsp:cNvSpPr/>
      </dsp:nvSpPr>
      <dsp:spPr>
        <a:xfrm>
          <a:off x="5604394" y="952552"/>
          <a:ext cx="286880" cy="286880"/>
        </a:xfrm>
        <a:prstGeom prst="triangle">
          <a:avLst>
            <a:gd name="adj" fmla="val 100000"/>
          </a:avLst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1966A-0DB5-43A3-971A-5221E2F1BBF8}">
      <dsp:nvSpPr>
        <dsp:cNvPr id="0" name=""/>
        <dsp:cNvSpPr/>
      </dsp:nvSpPr>
      <dsp:spPr>
        <a:xfrm rot="5400000">
          <a:off x="6607251" y="158227"/>
          <a:ext cx="1012127" cy="184730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1D1EB-1AC2-4ED1-A36A-B0EA46351644}">
      <dsp:nvSpPr>
        <dsp:cNvPr id="0" name=""/>
        <dsp:cNvSpPr/>
      </dsp:nvSpPr>
      <dsp:spPr>
        <a:xfrm>
          <a:off x="6405682" y="872679"/>
          <a:ext cx="1496306" cy="2064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Van </a:t>
          </a:r>
          <a:r>
            <a:rPr lang="es-CO" sz="2400" kern="1200" dirty="0" err="1"/>
            <a:t>Parijs</a:t>
          </a:r>
          <a:r>
            <a:rPr lang="es-CO" sz="2400" kern="1200" dirty="0"/>
            <a:t>,         </a:t>
          </a:r>
          <a:r>
            <a:rPr lang="es-CO" sz="2400" i="1" kern="1200" dirty="0"/>
            <a:t>Real </a:t>
          </a:r>
          <a:r>
            <a:rPr lang="es-CO" sz="2400" i="1" kern="1200" dirty="0" err="1"/>
            <a:t>Freedom</a:t>
          </a:r>
          <a:r>
            <a:rPr lang="es-CO" sz="2400" i="1" kern="1200" dirty="0"/>
            <a:t> </a:t>
          </a:r>
          <a:r>
            <a:rPr lang="es-CO" sz="2400" i="1" kern="1200" dirty="0" err="1"/>
            <a:t>for</a:t>
          </a:r>
          <a:r>
            <a:rPr lang="es-CO" sz="2400" i="1" kern="1200" dirty="0"/>
            <a:t> </a:t>
          </a:r>
          <a:r>
            <a:rPr lang="es-CO" sz="2400" i="1" kern="1200" dirty="0" err="1"/>
            <a:t>all</a:t>
          </a:r>
          <a:r>
            <a:rPr lang="es-CO" sz="2400" i="1" kern="1200" dirty="0"/>
            <a:t> </a:t>
          </a:r>
          <a:r>
            <a:rPr lang="es-CO" sz="2400" kern="1200" dirty="0"/>
            <a:t>(1995</a:t>
          </a:r>
          <a:r>
            <a:rPr lang="es-CO" sz="2200" kern="1200" dirty="0"/>
            <a:t>)</a:t>
          </a:r>
        </a:p>
      </dsp:txBody>
      <dsp:txXfrm>
        <a:off x="6405682" y="872679"/>
        <a:ext cx="1496306" cy="20645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48D6A-169A-4072-A3B5-62039FA3CB2F}">
      <dsp:nvSpPr>
        <dsp:cNvPr id="0" name=""/>
        <dsp:cNvSpPr/>
      </dsp:nvSpPr>
      <dsp:spPr>
        <a:xfrm>
          <a:off x="0" y="0"/>
          <a:ext cx="8153400" cy="1348740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La RBU es </a:t>
          </a:r>
          <a:r>
            <a:rPr lang="es-CO" sz="3000" b="1" i="1" kern="1200" dirty="0"/>
            <a:t>“un instrumento de justicia social, de libertad y autonomía” </a:t>
          </a:r>
          <a:r>
            <a:rPr lang="es-CO" sz="3000" i="1" kern="1200" dirty="0"/>
            <a:t>(Van </a:t>
          </a:r>
          <a:r>
            <a:rPr lang="es-CO" sz="3000" i="1" kern="1200" dirty="0" err="1"/>
            <a:t>Parijs</a:t>
          </a:r>
          <a:r>
            <a:rPr lang="es-CO" sz="3000" i="1" kern="1200" dirty="0"/>
            <a:t>, 1993)</a:t>
          </a:r>
          <a:r>
            <a:rPr lang="es-CO" sz="3000" kern="1200" dirty="0"/>
            <a:t>, caracterizada por: </a:t>
          </a:r>
        </a:p>
      </dsp:txBody>
      <dsp:txXfrm>
        <a:off x="0" y="0"/>
        <a:ext cx="8153400" cy="1348740"/>
      </dsp:txXfrm>
    </dsp:sp>
    <dsp:sp modelId="{5148BEFB-C34D-4FEB-A1A6-555ACFC167A7}">
      <dsp:nvSpPr>
        <dsp:cNvPr id="0" name=""/>
        <dsp:cNvSpPr/>
      </dsp:nvSpPr>
      <dsp:spPr>
        <a:xfrm>
          <a:off x="2814" y="1348740"/>
          <a:ext cx="2221168" cy="2832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ser un derecho de todo ciudadano, por tanto universal; </a:t>
          </a:r>
        </a:p>
      </dsp:txBody>
      <dsp:txXfrm>
        <a:off x="2814" y="1348740"/>
        <a:ext cx="2221168" cy="2832354"/>
      </dsp:txXfrm>
    </dsp:sp>
    <dsp:sp modelId="{AC4B88D2-C1DF-44D8-987F-2A349B4257AE}">
      <dsp:nvSpPr>
        <dsp:cNvPr id="0" name=""/>
        <dsp:cNvSpPr/>
      </dsp:nvSpPr>
      <dsp:spPr>
        <a:xfrm>
          <a:off x="2223982" y="1348740"/>
          <a:ext cx="2494850" cy="2832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cumplir con principios de justicia contributiva y redistributiva; </a:t>
          </a:r>
        </a:p>
      </dsp:txBody>
      <dsp:txXfrm>
        <a:off x="2223982" y="1348740"/>
        <a:ext cx="2494850" cy="2832354"/>
      </dsp:txXfrm>
    </dsp:sp>
    <dsp:sp modelId="{F6E5D2DE-FB73-49BE-9821-E804B1E2228B}">
      <dsp:nvSpPr>
        <dsp:cNvPr id="0" name=""/>
        <dsp:cNvSpPr/>
      </dsp:nvSpPr>
      <dsp:spPr>
        <a:xfrm>
          <a:off x="4718832" y="1348740"/>
          <a:ext cx="3431753" cy="2832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partir de un principio de igualdad al recibir todos un mismo monto económico e incondicional, independientemente de cualquier condición restrictiva de carácter social o laboral.</a:t>
          </a:r>
        </a:p>
      </dsp:txBody>
      <dsp:txXfrm>
        <a:off x="4718832" y="1348740"/>
        <a:ext cx="3431753" cy="2832354"/>
      </dsp:txXfrm>
    </dsp:sp>
    <dsp:sp modelId="{10FC0434-AE8D-421C-B9CB-AA508321C387}">
      <dsp:nvSpPr>
        <dsp:cNvPr id="0" name=""/>
        <dsp:cNvSpPr/>
      </dsp:nvSpPr>
      <dsp:spPr>
        <a:xfrm>
          <a:off x="0" y="4181094"/>
          <a:ext cx="8153400" cy="31470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ACA6F-4D0D-4E51-9006-DBF91942C5C0}">
      <dsp:nvSpPr>
        <dsp:cNvPr id="0" name=""/>
        <dsp:cNvSpPr/>
      </dsp:nvSpPr>
      <dsp:spPr>
        <a:xfrm>
          <a:off x="2348081" y="1212042"/>
          <a:ext cx="5084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440" y="45720"/>
              </a:lnTo>
            </a:path>
          </a:pathLst>
        </a:custGeom>
        <a:noFill/>
        <a:ln w="47625" cap="flat" cmpd="dbl" algn="ctr">
          <a:solidFill>
            <a:schemeClr val="accent1"/>
          </a:solidFill>
          <a:prstDash val="solid"/>
          <a:tailEnd type="arrow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2588826" y="1255067"/>
        <a:ext cx="26952" cy="5390"/>
      </dsp:txXfrm>
    </dsp:sp>
    <dsp:sp modelId="{16A5E095-8AF4-4462-AA7A-2C0B7A945D67}">
      <dsp:nvSpPr>
        <dsp:cNvPr id="0" name=""/>
        <dsp:cNvSpPr/>
      </dsp:nvSpPr>
      <dsp:spPr>
        <a:xfrm>
          <a:off x="6225" y="554665"/>
          <a:ext cx="2343655" cy="1406193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120546" rIns="114841" bIns="12054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Inglaterra </a:t>
          </a:r>
          <a:r>
            <a:rPr lang="es-CO" sz="2800" kern="1200" dirty="0" err="1"/>
            <a:t>Speenhamland</a:t>
          </a:r>
          <a:endParaRPr lang="es-CO" sz="2800" kern="1200" dirty="0"/>
        </a:p>
      </dsp:txBody>
      <dsp:txXfrm>
        <a:off x="6225" y="554665"/>
        <a:ext cx="2343655" cy="1406193"/>
      </dsp:txXfrm>
    </dsp:sp>
    <dsp:sp modelId="{FF170312-ECFF-407E-8420-DF888F953073}">
      <dsp:nvSpPr>
        <dsp:cNvPr id="0" name=""/>
        <dsp:cNvSpPr/>
      </dsp:nvSpPr>
      <dsp:spPr>
        <a:xfrm>
          <a:off x="5230778" y="1212042"/>
          <a:ext cx="5084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440" y="45720"/>
              </a:lnTo>
            </a:path>
          </a:pathLst>
        </a:custGeom>
        <a:noFill/>
        <a:ln w="47625" cap="flat" cmpd="dbl" algn="ctr">
          <a:solidFill>
            <a:schemeClr val="accent1"/>
          </a:solidFill>
          <a:prstDash val="solid"/>
          <a:tailEnd type="arrow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5471522" y="1255067"/>
        <a:ext cx="26952" cy="5390"/>
      </dsp:txXfrm>
    </dsp:sp>
    <dsp:sp modelId="{3F46F198-3081-458D-9C13-F7AC1A148052}">
      <dsp:nvSpPr>
        <dsp:cNvPr id="0" name=""/>
        <dsp:cNvSpPr/>
      </dsp:nvSpPr>
      <dsp:spPr>
        <a:xfrm>
          <a:off x="2888922" y="554665"/>
          <a:ext cx="2343655" cy="1406193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120546" rIns="114841" bIns="12054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Canada </a:t>
          </a:r>
          <a:r>
            <a:rPr lang="es-CO" sz="2800" kern="1200" dirty="0" err="1"/>
            <a:t>Dauphine</a:t>
          </a:r>
          <a:endParaRPr lang="es-CO" sz="2800" kern="1200" dirty="0"/>
        </a:p>
      </dsp:txBody>
      <dsp:txXfrm>
        <a:off x="2888922" y="554665"/>
        <a:ext cx="2343655" cy="1406193"/>
      </dsp:txXfrm>
    </dsp:sp>
    <dsp:sp modelId="{A82119F8-A1F7-49FE-922A-AFC961FF6F0B}">
      <dsp:nvSpPr>
        <dsp:cNvPr id="0" name=""/>
        <dsp:cNvSpPr/>
      </dsp:nvSpPr>
      <dsp:spPr>
        <a:xfrm>
          <a:off x="1178053" y="1959059"/>
          <a:ext cx="5765393" cy="508440"/>
        </a:xfrm>
        <a:custGeom>
          <a:avLst/>
          <a:gdLst/>
          <a:ahLst/>
          <a:cxnLst/>
          <a:rect l="0" t="0" r="0" b="0"/>
          <a:pathLst>
            <a:path>
              <a:moveTo>
                <a:pt x="5765393" y="0"/>
              </a:moveTo>
              <a:lnTo>
                <a:pt x="5765393" y="271320"/>
              </a:lnTo>
              <a:lnTo>
                <a:pt x="0" y="271320"/>
              </a:lnTo>
              <a:lnTo>
                <a:pt x="0" y="508440"/>
              </a:lnTo>
            </a:path>
          </a:pathLst>
        </a:custGeom>
        <a:noFill/>
        <a:ln w="47625" cap="flat" cmpd="dbl" algn="ctr">
          <a:solidFill>
            <a:schemeClr val="accent1"/>
          </a:solidFill>
          <a:prstDash val="solid"/>
          <a:tailEnd type="arrow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3915987" y="2210584"/>
        <a:ext cx="289526" cy="5390"/>
      </dsp:txXfrm>
    </dsp:sp>
    <dsp:sp modelId="{31789F4E-6294-4A51-A8F6-7C4ABFB61460}">
      <dsp:nvSpPr>
        <dsp:cNvPr id="0" name=""/>
        <dsp:cNvSpPr/>
      </dsp:nvSpPr>
      <dsp:spPr>
        <a:xfrm>
          <a:off x="5771619" y="554665"/>
          <a:ext cx="2343655" cy="1406193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120546" rIns="114841" bIns="12054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Alaska </a:t>
          </a:r>
          <a:r>
            <a:rPr lang="es-CO" sz="2800" kern="1200" dirty="0" err="1"/>
            <a:t>Dividend</a:t>
          </a:r>
          <a:r>
            <a:rPr lang="es-CO" sz="2800" kern="1200" dirty="0"/>
            <a:t> </a:t>
          </a:r>
          <a:r>
            <a:rPr lang="es-CO" sz="2800" kern="1200" dirty="0" err="1"/>
            <a:t>Fund</a:t>
          </a:r>
          <a:endParaRPr lang="es-CO" sz="2800" kern="1200" dirty="0"/>
        </a:p>
      </dsp:txBody>
      <dsp:txXfrm>
        <a:off x="5771619" y="554665"/>
        <a:ext cx="2343655" cy="1406193"/>
      </dsp:txXfrm>
    </dsp:sp>
    <dsp:sp modelId="{38DCC213-6817-418C-BC93-F03063DE5E63}">
      <dsp:nvSpPr>
        <dsp:cNvPr id="0" name=""/>
        <dsp:cNvSpPr/>
      </dsp:nvSpPr>
      <dsp:spPr>
        <a:xfrm>
          <a:off x="2348081" y="3157276"/>
          <a:ext cx="5084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440" y="45720"/>
              </a:lnTo>
            </a:path>
          </a:pathLst>
        </a:custGeom>
        <a:noFill/>
        <a:ln w="47625" cap="flat" cmpd="dbl" algn="ctr">
          <a:solidFill>
            <a:schemeClr val="accent1"/>
          </a:solidFill>
          <a:prstDash val="solid"/>
          <a:tailEnd type="arrow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2588826" y="3200301"/>
        <a:ext cx="26952" cy="5390"/>
      </dsp:txXfrm>
    </dsp:sp>
    <dsp:sp modelId="{1CE85C6E-E070-431D-AE65-2EBE25DA21FA}">
      <dsp:nvSpPr>
        <dsp:cNvPr id="0" name=""/>
        <dsp:cNvSpPr/>
      </dsp:nvSpPr>
      <dsp:spPr>
        <a:xfrm>
          <a:off x="6225" y="2499899"/>
          <a:ext cx="2343655" cy="1406193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120546" rIns="114841" bIns="12054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Suiza Referendo</a:t>
          </a:r>
        </a:p>
      </dsp:txBody>
      <dsp:txXfrm>
        <a:off x="6225" y="2499899"/>
        <a:ext cx="2343655" cy="1406193"/>
      </dsp:txXfrm>
    </dsp:sp>
    <dsp:sp modelId="{6831D04C-3733-489C-A8E8-06874B2CE4F5}">
      <dsp:nvSpPr>
        <dsp:cNvPr id="0" name=""/>
        <dsp:cNvSpPr/>
      </dsp:nvSpPr>
      <dsp:spPr>
        <a:xfrm>
          <a:off x="5230778" y="3157276"/>
          <a:ext cx="5084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440" y="45720"/>
              </a:lnTo>
            </a:path>
          </a:pathLst>
        </a:custGeom>
        <a:noFill/>
        <a:ln w="47625" cap="flat" cmpd="dbl" algn="ctr">
          <a:solidFill>
            <a:schemeClr val="accent1"/>
          </a:solidFill>
          <a:prstDash val="solid"/>
          <a:tailEnd type="arrow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5471522" y="3200301"/>
        <a:ext cx="26952" cy="5390"/>
      </dsp:txXfrm>
    </dsp:sp>
    <dsp:sp modelId="{15B2D066-C5A7-4AAD-8E3F-E6A92DBF8923}">
      <dsp:nvSpPr>
        <dsp:cNvPr id="0" name=""/>
        <dsp:cNvSpPr/>
      </dsp:nvSpPr>
      <dsp:spPr>
        <a:xfrm>
          <a:off x="2888922" y="2499899"/>
          <a:ext cx="2343655" cy="1406193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120546" rIns="114841" bIns="12054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Finlandia KELA</a:t>
          </a:r>
        </a:p>
      </dsp:txBody>
      <dsp:txXfrm>
        <a:off x="2888922" y="2499899"/>
        <a:ext cx="2343655" cy="1406193"/>
      </dsp:txXfrm>
    </dsp:sp>
    <dsp:sp modelId="{42A1A0C6-8A65-45F5-B1B6-07073A40275A}">
      <dsp:nvSpPr>
        <dsp:cNvPr id="0" name=""/>
        <dsp:cNvSpPr/>
      </dsp:nvSpPr>
      <dsp:spPr>
        <a:xfrm>
          <a:off x="5771619" y="2499899"/>
          <a:ext cx="2343655" cy="1406193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120546" rIns="114841" bIns="12054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Kenia </a:t>
          </a:r>
          <a:r>
            <a:rPr lang="es-CO" sz="2800" kern="1200" dirty="0" err="1"/>
            <a:t>Given</a:t>
          </a:r>
          <a:r>
            <a:rPr lang="es-CO" sz="2800" kern="1200" dirty="0"/>
            <a:t> </a:t>
          </a:r>
          <a:r>
            <a:rPr lang="es-CO" sz="2800" kern="1200" dirty="0" err="1"/>
            <a:t>Directly</a:t>
          </a:r>
          <a:endParaRPr lang="es-CO" sz="2800" kern="1200" dirty="0"/>
        </a:p>
      </dsp:txBody>
      <dsp:txXfrm>
        <a:off x="5771619" y="2499899"/>
        <a:ext cx="2343655" cy="14061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03248-BE4F-4987-A228-8CF817570934}">
      <dsp:nvSpPr>
        <dsp:cNvPr id="0" name=""/>
        <dsp:cNvSpPr/>
      </dsp:nvSpPr>
      <dsp:spPr>
        <a:xfrm>
          <a:off x="816753" y="1020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8A8BD-A4F1-47AF-A1FF-3AE0AE229EE3}">
      <dsp:nvSpPr>
        <dsp:cNvPr id="0" name=""/>
        <dsp:cNvSpPr/>
      </dsp:nvSpPr>
      <dsp:spPr>
        <a:xfrm>
          <a:off x="1021731" y="205998"/>
          <a:ext cx="551865" cy="551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45C91-0F8D-43C3-90ED-604CAB6E4627}">
      <dsp:nvSpPr>
        <dsp:cNvPr id="0" name=""/>
        <dsp:cNvSpPr/>
      </dsp:nvSpPr>
      <dsp:spPr>
        <a:xfrm>
          <a:off x="509285" y="1262426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 dirty="0"/>
            <a:t>CUARTA REVOLUCIÓN INDUSTRIAL</a:t>
          </a:r>
          <a:endParaRPr lang="en-US" sz="1800" kern="1200" dirty="0"/>
        </a:p>
      </dsp:txBody>
      <dsp:txXfrm>
        <a:off x="509285" y="1262426"/>
        <a:ext cx="1576757" cy="788378"/>
      </dsp:txXfrm>
    </dsp:sp>
    <dsp:sp modelId="{F2174D71-0180-44A5-8F3C-9ADFCC44EC3B}">
      <dsp:nvSpPr>
        <dsp:cNvPr id="0" name=""/>
        <dsp:cNvSpPr/>
      </dsp:nvSpPr>
      <dsp:spPr>
        <a:xfrm>
          <a:off x="2669443" y="1020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8174C-90DD-4889-8FF2-D743F87B3A91}">
      <dsp:nvSpPr>
        <dsp:cNvPr id="0" name=""/>
        <dsp:cNvSpPr/>
      </dsp:nvSpPr>
      <dsp:spPr>
        <a:xfrm>
          <a:off x="2874422" y="205998"/>
          <a:ext cx="551865" cy="551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B047F-9384-4FF6-9279-BC53844E0F91}">
      <dsp:nvSpPr>
        <dsp:cNvPr id="0" name=""/>
        <dsp:cNvSpPr/>
      </dsp:nvSpPr>
      <dsp:spPr>
        <a:xfrm>
          <a:off x="2361975" y="1262426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 dirty="0"/>
            <a:t>DESEMPLEO TECNOLÓGICO</a:t>
          </a:r>
          <a:endParaRPr lang="en-US" sz="1800" kern="1200" dirty="0"/>
        </a:p>
      </dsp:txBody>
      <dsp:txXfrm>
        <a:off x="2361975" y="1262426"/>
        <a:ext cx="1576757" cy="788378"/>
      </dsp:txXfrm>
    </dsp:sp>
    <dsp:sp modelId="{5E841E4D-3ED8-42E1-AA4B-25035AC439EF}">
      <dsp:nvSpPr>
        <dsp:cNvPr id="0" name=""/>
        <dsp:cNvSpPr/>
      </dsp:nvSpPr>
      <dsp:spPr>
        <a:xfrm>
          <a:off x="4522134" y="1020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00BFF-E818-4C61-B07B-AD4FE0D26460}">
      <dsp:nvSpPr>
        <dsp:cNvPr id="0" name=""/>
        <dsp:cNvSpPr/>
      </dsp:nvSpPr>
      <dsp:spPr>
        <a:xfrm>
          <a:off x="4727112" y="205998"/>
          <a:ext cx="551865" cy="551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C9A9F-4748-40F7-A509-BCFE1D65205E}">
      <dsp:nvSpPr>
        <dsp:cNvPr id="0" name=""/>
        <dsp:cNvSpPr/>
      </dsp:nvSpPr>
      <dsp:spPr>
        <a:xfrm>
          <a:off x="4214666" y="1262426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 dirty="0"/>
            <a:t>EMPLEOS CON NUEVO ENFOQUE</a:t>
          </a:r>
          <a:endParaRPr lang="en-US" sz="1800" kern="1200" dirty="0"/>
        </a:p>
      </dsp:txBody>
      <dsp:txXfrm>
        <a:off x="4214666" y="1262426"/>
        <a:ext cx="1576757" cy="788378"/>
      </dsp:txXfrm>
    </dsp:sp>
    <dsp:sp modelId="{65F496CB-63A0-4B57-832A-0D8C3FAC8C69}">
      <dsp:nvSpPr>
        <dsp:cNvPr id="0" name=""/>
        <dsp:cNvSpPr/>
      </dsp:nvSpPr>
      <dsp:spPr>
        <a:xfrm>
          <a:off x="6374824" y="1020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16026-73C5-40EE-9723-53307273EC08}">
      <dsp:nvSpPr>
        <dsp:cNvPr id="0" name=""/>
        <dsp:cNvSpPr/>
      </dsp:nvSpPr>
      <dsp:spPr>
        <a:xfrm>
          <a:off x="6579803" y="205998"/>
          <a:ext cx="551865" cy="5518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29C70-04C3-47DF-A075-F48E9FDE22CF}">
      <dsp:nvSpPr>
        <dsp:cNvPr id="0" name=""/>
        <dsp:cNvSpPr/>
      </dsp:nvSpPr>
      <dsp:spPr>
        <a:xfrm>
          <a:off x="6067356" y="1262426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/>
            <a:t>OCIO CREATIVO</a:t>
          </a:r>
          <a:endParaRPr lang="en-US" sz="1800" kern="1200"/>
        </a:p>
      </dsp:txBody>
      <dsp:txXfrm>
        <a:off x="6067356" y="1262426"/>
        <a:ext cx="1576757" cy="788378"/>
      </dsp:txXfrm>
    </dsp:sp>
    <dsp:sp modelId="{46A7EF56-5D21-40DD-92D7-8BEC87775FAF}">
      <dsp:nvSpPr>
        <dsp:cNvPr id="0" name=""/>
        <dsp:cNvSpPr/>
      </dsp:nvSpPr>
      <dsp:spPr>
        <a:xfrm>
          <a:off x="1743098" y="2444994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A2D1-CB84-4D90-941F-6DD1DE3BE983}">
      <dsp:nvSpPr>
        <dsp:cNvPr id="0" name=""/>
        <dsp:cNvSpPr/>
      </dsp:nvSpPr>
      <dsp:spPr>
        <a:xfrm>
          <a:off x="1948076" y="2649973"/>
          <a:ext cx="551865" cy="5518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B9F3A-D774-413E-A237-45DE483BFC69}">
      <dsp:nvSpPr>
        <dsp:cNvPr id="0" name=""/>
        <dsp:cNvSpPr/>
      </dsp:nvSpPr>
      <dsp:spPr>
        <a:xfrm>
          <a:off x="1435630" y="3706400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 dirty="0"/>
            <a:t>DILEMA SOBRE LA LIBERTAD</a:t>
          </a:r>
          <a:endParaRPr lang="en-US" sz="1800" kern="1200" dirty="0"/>
        </a:p>
      </dsp:txBody>
      <dsp:txXfrm>
        <a:off x="1435630" y="3706400"/>
        <a:ext cx="1576757" cy="788378"/>
      </dsp:txXfrm>
    </dsp:sp>
    <dsp:sp modelId="{8811A2E1-29F2-4412-AD3C-2C2BF252C355}">
      <dsp:nvSpPr>
        <dsp:cNvPr id="0" name=""/>
        <dsp:cNvSpPr/>
      </dsp:nvSpPr>
      <dsp:spPr>
        <a:xfrm>
          <a:off x="3595788" y="2444994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F47F3-50CB-4197-B34E-87D48F252BED}">
      <dsp:nvSpPr>
        <dsp:cNvPr id="0" name=""/>
        <dsp:cNvSpPr/>
      </dsp:nvSpPr>
      <dsp:spPr>
        <a:xfrm>
          <a:off x="3800767" y="2649973"/>
          <a:ext cx="551865" cy="55186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67704-F694-4985-8310-BDD42B32BBD9}">
      <dsp:nvSpPr>
        <dsp:cNvPr id="0" name=""/>
        <dsp:cNvSpPr/>
      </dsp:nvSpPr>
      <dsp:spPr>
        <a:xfrm>
          <a:off x="3288321" y="3706400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 dirty="0"/>
            <a:t>DISTRIBUCIÓN DE LA RIQUEZA</a:t>
          </a:r>
          <a:endParaRPr lang="en-US" sz="1800" kern="1200" dirty="0"/>
        </a:p>
      </dsp:txBody>
      <dsp:txXfrm>
        <a:off x="3288321" y="3706400"/>
        <a:ext cx="1576757" cy="788378"/>
      </dsp:txXfrm>
    </dsp:sp>
    <dsp:sp modelId="{87DBC534-D484-4571-BB9A-2052218082E2}">
      <dsp:nvSpPr>
        <dsp:cNvPr id="0" name=""/>
        <dsp:cNvSpPr/>
      </dsp:nvSpPr>
      <dsp:spPr>
        <a:xfrm>
          <a:off x="5448479" y="2444994"/>
          <a:ext cx="961822" cy="9618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CA48B-32D8-4065-9F4E-7572098CEAD2}">
      <dsp:nvSpPr>
        <dsp:cNvPr id="0" name=""/>
        <dsp:cNvSpPr/>
      </dsp:nvSpPr>
      <dsp:spPr>
        <a:xfrm>
          <a:off x="5653457" y="2649973"/>
          <a:ext cx="551865" cy="55186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F7A2F-C8EA-4764-87AE-C7DECD386F57}">
      <dsp:nvSpPr>
        <dsp:cNvPr id="0" name=""/>
        <dsp:cNvSpPr/>
      </dsp:nvSpPr>
      <dsp:spPr>
        <a:xfrm>
          <a:off x="5141011" y="3706400"/>
          <a:ext cx="1576757" cy="78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800" kern="1200" dirty="0"/>
            <a:t>RUPTURA BINOMIO TRABAJO – SALARIO</a:t>
          </a:r>
          <a:endParaRPr lang="en-US" sz="1800" kern="1200" dirty="0"/>
        </a:p>
      </dsp:txBody>
      <dsp:txXfrm>
        <a:off x="5141011" y="3706400"/>
        <a:ext cx="1576757" cy="7883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0DA0F-B428-4C9B-89F4-9849FDD9BDBA}">
      <dsp:nvSpPr>
        <dsp:cNvPr id="0" name=""/>
        <dsp:cNvSpPr/>
      </dsp:nvSpPr>
      <dsp:spPr>
        <a:xfrm>
          <a:off x="2691680" y="1665058"/>
          <a:ext cx="2691462" cy="11585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Transferencias Monetarias Condicionadas</a:t>
          </a:r>
        </a:p>
      </dsp:txBody>
      <dsp:txXfrm>
        <a:off x="3085835" y="1834719"/>
        <a:ext cx="1903152" cy="819193"/>
      </dsp:txXfrm>
    </dsp:sp>
    <dsp:sp modelId="{AE812546-C5C3-4D49-AE15-C52E9F94DB86}">
      <dsp:nvSpPr>
        <dsp:cNvPr id="0" name=""/>
        <dsp:cNvSpPr/>
      </dsp:nvSpPr>
      <dsp:spPr>
        <a:xfrm rot="16200000">
          <a:off x="3914272" y="1242742"/>
          <a:ext cx="246278" cy="393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3951214" y="1358463"/>
        <a:ext cx="172395" cy="236337"/>
      </dsp:txXfrm>
    </dsp:sp>
    <dsp:sp modelId="{9CD1D381-D490-4462-BAEB-15E0F73D2D52}">
      <dsp:nvSpPr>
        <dsp:cNvPr id="0" name=""/>
        <dsp:cNvSpPr/>
      </dsp:nvSpPr>
      <dsp:spPr>
        <a:xfrm>
          <a:off x="2843185" y="41866"/>
          <a:ext cx="2388453" cy="11585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Fallas de Selección de Beneficiarios</a:t>
          </a:r>
        </a:p>
      </dsp:txBody>
      <dsp:txXfrm>
        <a:off x="3192966" y="211527"/>
        <a:ext cx="1688891" cy="819193"/>
      </dsp:txXfrm>
    </dsp:sp>
    <dsp:sp modelId="{32B125C8-6D35-4C7F-92F4-C7860C585087}">
      <dsp:nvSpPr>
        <dsp:cNvPr id="0" name=""/>
        <dsp:cNvSpPr/>
      </dsp:nvSpPr>
      <dsp:spPr>
        <a:xfrm rot="31315">
          <a:off x="5537255" y="2046570"/>
          <a:ext cx="312706" cy="393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5537257" y="2124922"/>
        <a:ext cx="218894" cy="236337"/>
      </dsp:txXfrm>
    </dsp:sp>
    <dsp:sp modelId="{08203BB0-2C9E-46A4-BDE9-B5ECD9CC381C}">
      <dsp:nvSpPr>
        <dsp:cNvPr id="0" name=""/>
        <dsp:cNvSpPr/>
      </dsp:nvSpPr>
      <dsp:spPr>
        <a:xfrm>
          <a:off x="5972668" y="1692620"/>
          <a:ext cx="2180731" cy="11585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Fallas de Seguimiento y Control</a:t>
          </a:r>
        </a:p>
      </dsp:txBody>
      <dsp:txXfrm>
        <a:off x="6292029" y="1862281"/>
        <a:ext cx="1542009" cy="819193"/>
      </dsp:txXfrm>
    </dsp:sp>
    <dsp:sp modelId="{14D08424-01DB-4AD4-84CA-F7AD661B16A9}">
      <dsp:nvSpPr>
        <dsp:cNvPr id="0" name=""/>
        <dsp:cNvSpPr/>
      </dsp:nvSpPr>
      <dsp:spPr>
        <a:xfrm rot="5400000">
          <a:off x="3893025" y="2890879"/>
          <a:ext cx="288771" cy="393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3936341" y="2926343"/>
        <a:ext cx="202140" cy="236337"/>
      </dsp:txXfrm>
    </dsp:sp>
    <dsp:sp modelId="{0DC49173-F4DC-4F85-AFB9-000A598A24D5}">
      <dsp:nvSpPr>
        <dsp:cNvPr id="0" name=""/>
        <dsp:cNvSpPr/>
      </dsp:nvSpPr>
      <dsp:spPr>
        <a:xfrm>
          <a:off x="2877871" y="3368426"/>
          <a:ext cx="2319081" cy="9981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Corrupción</a:t>
          </a:r>
        </a:p>
      </dsp:txBody>
      <dsp:txXfrm>
        <a:off x="3217493" y="3514604"/>
        <a:ext cx="1639837" cy="705809"/>
      </dsp:txXfrm>
    </dsp:sp>
    <dsp:sp modelId="{15C46470-75B6-47E2-886F-F32118A23D12}">
      <dsp:nvSpPr>
        <dsp:cNvPr id="0" name=""/>
        <dsp:cNvSpPr/>
      </dsp:nvSpPr>
      <dsp:spPr>
        <a:xfrm rot="10848971">
          <a:off x="2212103" y="2047636"/>
          <a:ext cx="354686" cy="393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 rot="10800000">
        <a:off x="2318504" y="2127173"/>
        <a:ext cx="248280" cy="236337"/>
      </dsp:txXfrm>
    </dsp:sp>
    <dsp:sp modelId="{C0E103F4-7439-43C1-8737-50992BC7395A}">
      <dsp:nvSpPr>
        <dsp:cNvPr id="0" name=""/>
        <dsp:cNvSpPr/>
      </dsp:nvSpPr>
      <dsp:spPr>
        <a:xfrm>
          <a:off x="0" y="1621956"/>
          <a:ext cx="2023578" cy="11585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“Trampa de la Pobreza”</a:t>
          </a:r>
        </a:p>
      </dsp:txBody>
      <dsp:txXfrm>
        <a:off x="296346" y="1791617"/>
        <a:ext cx="1430886" cy="8191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FE2E6-D3C2-46DA-815E-968A22CD7BCB}">
      <dsp:nvSpPr>
        <dsp:cNvPr id="0" name=""/>
        <dsp:cNvSpPr/>
      </dsp:nvSpPr>
      <dsp:spPr>
        <a:xfrm>
          <a:off x="0" y="523200"/>
          <a:ext cx="8153400" cy="15549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043E9-836B-491F-8D48-96F28F7BFEB7}">
      <dsp:nvSpPr>
        <dsp:cNvPr id="0" name=""/>
        <dsp:cNvSpPr/>
      </dsp:nvSpPr>
      <dsp:spPr>
        <a:xfrm>
          <a:off x="470362" y="873056"/>
          <a:ext cx="856039" cy="8552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4945B-74F8-4FF4-B7C2-056402518BCF}">
      <dsp:nvSpPr>
        <dsp:cNvPr id="0" name=""/>
        <dsp:cNvSpPr/>
      </dsp:nvSpPr>
      <dsp:spPr>
        <a:xfrm>
          <a:off x="1796764" y="523200"/>
          <a:ext cx="6353121" cy="155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723" tIns="164723" rIns="164723" bIns="1647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PREGUNTA DE INVESTIGACIÓN: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¿Cómo las percepciones sociales de los colombianos acerca de recibir una RBU permiten comprender las posibilidades de desarrollar una política pública que la garantice?</a:t>
          </a:r>
        </a:p>
      </dsp:txBody>
      <dsp:txXfrm>
        <a:off x="1796764" y="523200"/>
        <a:ext cx="6353121" cy="1556436"/>
      </dsp:txXfrm>
    </dsp:sp>
    <dsp:sp modelId="{261CDE82-143A-4E7F-938C-8806412DCBC8}">
      <dsp:nvSpPr>
        <dsp:cNvPr id="0" name=""/>
        <dsp:cNvSpPr/>
      </dsp:nvSpPr>
      <dsp:spPr>
        <a:xfrm>
          <a:off x="0" y="2416163"/>
          <a:ext cx="8153400" cy="15549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F2E5C-0A78-4E5C-BAD7-713003CD2CB0}">
      <dsp:nvSpPr>
        <dsp:cNvPr id="0" name=""/>
        <dsp:cNvSpPr/>
      </dsp:nvSpPr>
      <dsp:spPr>
        <a:xfrm>
          <a:off x="470362" y="2766019"/>
          <a:ext cx="856039" cy="8552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4D7A2-5FA4-4DB1-8DD4-A11059E46EB9}">
      <dsp:nvSpPr>
        <dsp:cNvPr id="0" name=""/>
        <dsp:cNvSpPr/>
      </dsp:nvSpPr>
      <dsp:spPr>
        <a:xfrm>
          <a:off x="1796764" y="2416163"/>
          <a:ext cx="6353121" cy="155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723" tIns="164723" rIns="164723" bIns="1647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HIPÓTESIS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Las percepciones sociales que los colombianos tienen respecto a que todos los ciudadanos reciban una Renta Básica Universal afectan la posibilidad de implementar una política pública que la garantice.</a:t>
          </a:r>
        </a:p>
      </dsp:txBody>
      <dsp:txXfrm>
        <a:off x="1796764" y="2416163"/>
        <a:ext cx="6353121" cy="1556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D91C1-E3CC-4AA0-B514-D52383D5D96B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BDD8C-026D-4AA7-A86B-11032777D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9369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880BC-D138-4EC1-B7B6-FF1BF4A16A8E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71FB9-9A80-4450-B67C-63C3643623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076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71FB9-9A80-4450-B67C-63C3643623AC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931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7772400" cy="1470025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3688" y="4149080"/>
            <a:ext cx="6400800" cy="144016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31116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r">
              <a:defRPr sz="2400" b="1">
                <a:solidFill>
                  <a:srgbClr val="00558F"/>
                </a:solidFill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3274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CO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7BD4962-05B8-4C39-B68D-F229456149D6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462FDA4-7966-471B-8DFF-1BD1144B5501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2AD22-70DE-4F13-9C0B-1BBB74E0E355}" type="datetimeFigureOut">
              <a:rPr lang="es-CO" smtClean="0"/>
              <a:t>28/07/2020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3072-CB0C-4590-8DB8-2DAFAD2DD7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084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0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3.sv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audio" Target="../media/media4.m4a"/><Relationship Id="rId16" Type="http://schemas.openxmlformats.org/officeDocument/2006/relationships/image" Target="../media/image26.png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.svg"/><Relationship Id="rId5" Type="http://schemas.openxmlformats.org/officeDocument/2006/relationships/diagramData" Target="../diagrams/data2.xml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31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9.svg"/><Relationship Id="rId4" Type="http://schemas.openxmlformats.org/officeDocument/2006/relationships/diagramData" Target="../diagrams/data3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35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3.svg"/><Relationship Id="rId4" Type="http://schemas.openxmlformats.org/officeDocument/2006/relationships/diagramData" Target="../diagrams/data4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87624" y="1412776"/>
            <a:ext cx="7772400" cy="2736304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PERCEPCIONES SOCIALES ACERCA DE LA POSIBILIDAD DE IMPLEMENTAR UNA RENTA BÁSICA UNIVERSAL EN COLOMBIA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5013176"/>
            <a:ext cx="6400800" cy="172819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C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JOHANNA SARETH ACUÑA GÓMEZ</a:t>
            </a:r>
          </a:p>
          <a:p>
            <a:pPr algn="ctr">
              <a:spcBef>
                <a:spcPts val="0"/>
              </a:spcBef>
            </a:pPr>
            <a:r>
              <a:rPr lang="es-CO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CO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Doctoranda Modelado en Política y Gestión Pública</a:t>
            </a:r>
          </a:p>
          <a:p>
            <a:pPr algn="ctr">
              <a:spcBef>
                <a:spcPts val="0"/>
              </a:spcBef>
            </a:pPr>
            <a:r>
              <a:rPr lang="es-CO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Universidad de Bogotá Jorge Tadeo Lozano</a:t>
            </a:r>
          </a:p>
          <a:p>
            <a:pPr algn="ctr">
              <a:spcBef>
                <a:spcPts val="0"/>
              </a:spcBef>
            </a:pPr>
            <a:endParaRPr lang="es-CO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s-CO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Director de la Tesis:        </a:t>
            </a:r>
          </a:p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GIUSEPPE BERNARDO DE CORSO SICILIA</a:t>
            </a:r>
            <a:endParaRPr lang="es-CO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0EA530-CCEC-4073-822B-15F9B84B8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5"/>
    </mc:Choice>
    <mc:Fallback xmlns="">
      <p:transition spd="slow" advTm="2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68C9B-4413-4F82-8640-B8AC65ED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ACERCAMIENTO AL CONTEXTO SOCIO HISTÓRICO COLOMBIANO</a:t>
            </a:r>
          </a:p>
        </p:txBody>
      </p:sp>
      <p:pic>
        <p:nvPicPr>
          <p:cNvPr id="1028" name="Picture 4" descr="Historia y Geografía: La Independencia de América Latina">
            <a:extLst>
              <a:ext uri="{FF2B5EF4-FFF2-40B4-BE49-F238E27FC236}">
                <a16:creationId xmlns:a16="http://schemas.microsoft.com/office/drawing/2014/main" id="{36392A57-361E-4426-A1A4-B1B2F604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1400"/>
            <a:ext cx="27382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 Bogotazo: el inicio de la violencia que marcó al país">
            <a:extLst>
              <a:ext uri="{FF2B5EF4-FFF2-40B4-BE49-F238E27FC236}">
                <a16:creationId xmlns:a16="http://schemas.microsoft.com/office/drawing/2014/main" id="{6C533EF4-1327-4C31-9B6D-5F439DFC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80" y="1911400"/>
            <a:ext cx="259127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lombia es el séptimo país donde la violencia más afecta a la ...">
            <a:extLst>
              <a:ext uri="{FF2B5EF4-FFF2-40B4-BE49-F238E27FC236}">
                <a16:creationId xmlns:a16="http://schemas.microsoft.com/office/drawing/2014/main" id="{5AF54193-3D60-42A6-8383-60CD9B29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911400"/>
            <a:ext cx="279547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ceso paz Colombia: La trastienda del proceso de paz de Colombia ...">
            <a:extLst>
              <a:ext uri="{FF2B5EF4-FFF2-40B4-BE49-F238E27FC236}">
                <a16:creationId xmlns:a16="http://schemas.microsoft.com/office/drawing/2014/main" id="{B5FD7E9D-0549-40FF-83AC-B6F636EA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71640"/>
            <a:ext cx="2738264" cy="23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gue reducción de la pobreza en las regiones de Colombia | dane ...">
            <a:extLst>
              <a:ext uri="{FF2B5EF4-FFF2-40B4-BE49-F238E27FC236}">
                <a16:creationId xmlns:a16="http://schemas.microsoft.com/office/drawing/2014/main" id="{93643695-22E8-4CB0-AD84-0B2494DD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071640"/>
            <a:ext cx="2591272" cy="23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cuatro colombianos más ricos del mundo">
            <a:extLst>
              <a:ext uri="{FF2B5EF4-FFF2-40B4-BE49-F238E27FC236}">
                <a16:creationId xmlns:a16="http://schemas.microsoft.com/office/drawing/2014/main" id="{37C401BD-EA49-4669-824B-279210A19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37" y="4071641"/>
            <a:ext cx="2795475" cy="23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2CE95D-0A4C-40D9-B3A3-199A5461F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3"/>
    </mc:Choice>
    <mc:Fallback xmlns="">
      <p:transition spd="slow" advTm="4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000" dirty="0"/>
              <a:t>DESIGUALDAD EN COLOMBIA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83208" y="5589240"/>
            <a:ext cx="633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Fuente: informes anuales del DANE y MESEP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521053"/>
              </p:ext>
            </p:extLst>
          </p:nvPr>
        </p:nvGraphicFramePr>
        <p:xfrm>
          <a:off x="0" y="1857374"/>
          <a:ext cx="9143999" cy="373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505FD3-121C-4B4F-8802-35CC927C9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6"/>
    </mc:Choice>
    <mc:Fallback xmlns="">
      <p:transition spd="slow" advTm="1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000" dirty="0"/>
              <a:t>DESIGUALDAD EN COLOMBIA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831653"/>
              </p:ext>
            </p:extLst>
          </p:nvPr>
        </p:nvGraphicFramePr>
        <p:xfrm>
          <a:off x="583208" y="1553592"/>
          <a:ext cx="6509072" cy="25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F86768A-1E6D-45FB-9128-D1AE3E717B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245317"/>
              </p:ext>
            </p:extLst>
          </p:nvPr>
        </p:nvGraphicFramePr>
        <p:xfrm>
          <a:off x="2915816" y="4001864"/>
          <a:ext cx="5644976" cy="25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788BB22-82BD-4527-B606-A535351C4B66}"/>
              </a:ext>
            </a:extLst>
          </p:cNvPr>
          <p:cNvSpPr txBox="1"/>
          <p:nvPr/>
        </p:nvSpPr>
        <p:spPr>
          <a:xfrm>
            <a:off x="755576" y="44114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Fuente: informes anuales del DANE, 2017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8B283E-50EC-49D0-931A-523994830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7"/>
    </mc:Choice>
    <mc:Fallback xmlns="">
      <p:transition spd="slow" advTm="31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A0196-0D11-4B42-AA40-98FF4503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POLÍTICAS DE REDUCCIÓN DE LA POBREZA EN COLOMBIA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C9F3A9B-F4D0-41C8-9A4F-D87947A1F11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39315322"/>
              </p:ext>
            </p:extLst>
          </p:nvPr>
        </p:nvGraphicFramePr>
        <p:xfrm>
          <a:off x="639281" y="1900862"/>
          <a:ext cx="8153400" cy="4408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0A795B1-DD2B-405A-9058-36B47EECA1BF}"/>
              </a:ext>
            </a:extLst>
          </p:cNvPr>
          <p:cNvSpPr txBox="1"/>
          <p:nvPr/>
        </p:nvSpPr>
        <p:spPr>
          <a:xfrm>
            <a:off x="577137" y="1500753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2"/>
                </a:solidFill>
              </a:rPr>
              <a:t>ESTADO SOCIAL DE DERECHO – CONSTITUCIÓN DE 1991</a:t>
            </a:r>
            <a:r>
              <a:rPr lang="es-CO" sz="20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4B2B17-BC0F-4A6E-8C0B-DD49EF5B7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09"/>
    </mc:Choice>
    <mc:Fallback xmlns="">
      <p:transition spd="slow" advTm="5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00690-4220-4BF0-8070-8AE00101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O" sz="3400"/>
              <a:t>PREGUNTA DE INVESTIGACIÓN E HIPÓTESIS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0F6DDCB-0719-4AFE-BCE2-405C35766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802526"/>
              </p:ext>
            </p:extLst>
          </p:nvPr>
        </p:nvGraphicFramePr>
        <p:xfrm>
          <a:off x="612648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AE999E-0A45-4DD9-A73F-D8C446CC7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9"/>
    </mc:Choice>
    <mc:Fallback xmlns="">
      <p:transition spd="slow" advTm="3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04370-AF9D-4A27-995E-4A625FBD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OBJETIVOS DE LA INVESTIGACIÓN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A091082-0512-4EB5-A0DD-411E1BE21D9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41512669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E6DF20-F48D-40DC-BCC1-63AB6FF75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3"/>
    </mc:Choice>
    <mc:Fallback xmlns="">
      <p:transition spd="slow" advTm="4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CO" dirty="0"/>
              <a:t>METODOLOGÍA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8027D78-9ADE-4F70-B180-BDCC2E0EED8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32566780"/>
              </p:ext>
            </p:extLst>
          </p:nvPr>
        </p:nvGraphicFramePr>
        <p:xfrm>
          <a:off x="612775" y="1600200"/>
          <a:ext cx="8153400" cy="47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31C0C1-8CCA-4F53-9301-2F8A4D138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97"/>
    </mc:Choice>
    <mc:Fallback xmlns="">
      <p:transition spd="slow" advTm="8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C53E976-28FB-4483-A613-027BE292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MODELO PROPUESTO: TEORÍA FUNDAMENTADA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53F8A3-DFE7-4D53-AA4B-D664951529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648" y="1768983"/>
            <a:ext cx="8153400" cy="41582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08045A-3A1A-4522-98BF-0A86A8ED9161}"/>
              </a:ext>
            </a:extLst>
          </p:cNvPr>
          <p:cNvSpPr txBox="1"/>
          <p:nvPr/>
        </p:nvSpPr>
        <p:spPr>
          <a:xfrm>
            <a:off x="612648" y="5930431"/>
            <a:ext cx="770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Fuente: Elaboración propia del autor, con base en Strauss y </a:t>
            </a:r>
            <a:r>
              <a:rPr lang="es-CO" sz="1600" dirty="0" err="1"/>
              <a:t>Corbin</a:t>
            </a:r>
            <a:r>
              <a:rPr lang="es-CO" sz="1600" dirty="0"/>
              <a:t>, 2012 y Glaser, 1975.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515EEC-F29C-4890-8383-0A129D0D4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9"/>
    </mc:Choice>
    <mc:Fallback xmlns="">
      <p:transition spd="slow" advTm="6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CDC9D-091F-42A2-A250-C99FA4E1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O" sz="3100" dirty="0"/>
              <a:t>CATEGORÍAS: DESARROLLO DEL MODELO METODOLÓGICO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EAA84CC-9B02-4C59-818E-A0EDDA330FFE}"/>
              </a:ext>
            </a:extLst>
          </p:cNvPr>
          <p:cNvPicPr>
            <a:picLocks noGrp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600200"/>
            <a:ext cx="7560840" cy="42770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E6EEC0-FF1B-452F-B788-B6ED5769B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9"/>
    </mc:Choice>
    <mc:Fallback xmlns="">
      <p:transition spd="slow" advTm="5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6A3C3-43B8-42B2-AE0F-DF98CFFE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CATEGORÍAS: DESARROLLO DEL MODELO METODOLÓGICO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73F4CD8-BB35-47AD-A417-168009D8EBB7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0800349"/>
              </p:ext>
            </p:extLst>
          </p:nvPr>
        </p:nvGraphicFramePr>
        <p:xfrm>
          <a:off x="612648" y="1600201"/>
          <a:ext cx="8063808" cy="4721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300">
                  <a:extLst>
                    <a:ext uri="{9D8B030D-6E8A-4147-A177-3AD203B41FA5}">
                      <a16:colId xmlns:a16="http://schemas.microsoft.com/office/drawing/2014/main" val="3526902258"/>
                    </a:ext>
                  </a:extLst>
                </a:gridCol>
                <a:gridCol w="1932361">
                  <a:extLst>
                    <a:ext uri="{9D8B030D-6E8A-4147-A177-3AD203B41FA5}">
                      <a16:colId xmlns:a16="http://schemas.microsoft.com/office/drawing/2014/main" val="1464705474"/>
                    </a:ext>
                  </a:extLst>
                </a:gridCol>
                <a:gridCol w="2342759">
                  <a:extLst>
                    <a:ext uri="{9D8B030D-6E8A-4147-A177-3AD203B41FA5}">
                      <a16:colId xmlns:a16="http://schemas.microsoft.com/office/drawing/2014/main" val="462701225"/>
                    </a:ext>
                  </a:extLst>
                </a:gridCol>
                <a:gridCol w="3499388">
                  <a:extLst>
                    <a:ext uri="{9D8B030D-6E8A-4147-A177-3AD203B41FA5}">
                      <a16:colId xmlns:a16="http://schemas.microsoft.com/office/drawing/2014/main" val="3098703483"/>
                    </a:ext>
                  </a:extLst>
                </a:gridCol>
              </a:tblGrid>
              <a:tr h="27700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Categorías selectivas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Categorías axiales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Categorías abiertas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extLst>
                  <a:ext uri="{0D108BD9-81ED-4DB2-BD59-A6C34878D82A}">
                    <a16:rowId xmlns:a16="http://schemas.microsoft.com/office/drawing/2014/main" val="4239354"/>
                  </a:ext>
                </a:extLst>
              </a:tr>
              <a:tr h="277007"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Desconfianza en el otro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Desconfianza en el otro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Temor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1323394954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Desconfianza en el otro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964844746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Conformismo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089159676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Estado Ausente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Peor sociedad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584918172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Estado ausente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060391661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Mejor invertir en otras cosas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637168346"/>
                  </a:ext>
                </a:extLst>
              </a:tr>
              <a:tr h="277007">
                <a:tc rowSpan="10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2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Mejor sociedad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Mejor sociedad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Justicia distributiva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734686052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Mejor sociedad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858629501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Fe en la sociedad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4195497480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Fortalecimiento de la democracia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4173044601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Nueva ciudadanía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Derecho, igualdad y equidad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978211821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Autonomía, heteronomía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2511070397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Vida digna</a:t>
                      </a:r>
                      <a:endParaRPr lang="es-CO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Ingreso aspiracional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1546473813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Uso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195375340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Libertad económica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35230966"/>
                  </a:ext>
                </a:extLst>
              </a:tr>
              <a:tr h="2770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Dignidad, supervivencia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407068134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90C70F-C7D9-45A6-BA1E-7E47C1B8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9"/>
    </mc:Choice>
    <mc:Fallback xmlns="">
      <p:transition spd="slow" advTm="1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61EE9-16F2-49BE-91F9-2407D5DCF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CO" dirty="0"/>
              <a:t>AGENDA DE TRABAJO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18A4FA7-43E5-4967-98E2-22FFED058A1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40422299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1276D6-DADB-400A-A0D9-04AAFA05C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9"/>
    </mc:Choice>
    <mc:Fallback xmlns="">
      <p:transition spd="slow" advTm="2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953E7-01EC-4CF0-8215-3B3742AA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CATEGORÍAS: DESARROLLO DEL MODELO METODOLÓGICO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B1BA166-87F4-484C-8104-3CB0CC83100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80739571"/>
              </p:ext>
            </p:extLst>
          </p:nvPr>
        </p:nvGraphicFramePr>
        <p:xfrm>
          <a:off x="683568" y="1628800"/>
          <a:ext cx="7894211" cy="4464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14">
                  <a:extLst>
                    <a:ext uri="{9D8B030D-6E8A-4147-A177-3AD203B41FA5}">
                      <a16:colId xmlns:a16="http://schemas.microsoft.com/office/drawing/2014/main" val="2503450048"/>
                    </a:ext>
                  </a:extLst>
                </a:gridCol>
                <a:gridCol w="1746726">
                  <a:extLst>
                    <a:ext uri="{9D8B030D-6E8A-4147-A177-3AD203B41FA5}">
                      <a16:colId xmlns:a16="http://schemas.microsoft.com/office/drawing/2014/main" val="2422436759"/>
                    </a:ext>
                  </a:extLst>
                </a:gridCol>
                <a:gridCol w="2721206">
                  <a:extLst>
                    <a:ext uri="{9D8B030D-6E8A-4147-A177-3AD203B41FA5}">
                      <a16:colId xmlns:a16="http://schemas.microsoft.com/office/drawing/2014/main" val="482537891"/>
                    </a:ext>
                  </a:extLst>
                </a:gridCol>
                <a:gridCol w="3143065">
                  <a:extLst>
                    <a:ext uri="{9D8B030D-6E8A-4147-A177-3AD203B41FA5}">
                      <a16:colId xmlns:a16="http://schemas.microsoft.com/office/drawing/2014/main" val="2887894281"/>
                    </a:ext>
                  </a:extLst>
                </a:gridCol>
              </a:tblGrid>
              <a:tr h="33483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Categorías selectivas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Categorías axiales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Categorías abiertas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/>
                </a:tc>
                <a:extLst>
                  <a:ext uri="{0D108BD9-81ED-4DB2-BD59-A6C34878D82A}">
                    <a16:rowId xmlns:a16="http://schemas.microsoft.com/office/drawing/2014/main" val="3560036681"/>
                  </a:ext>
                </a:extLst>
              </a:tr>
              <a:tr h="33483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3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¿Incondicional?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¿Ocio o trabajo?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¿Ocio o trabajo?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45268189"/>
                  </a:ext>
                </a:extLst>
              </a:tr>
              <a:tr h="6696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Trabajo, no dinero regalado, trabajo como pasión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1327649387"/>
                  </a:ext>
                </a:extLst>
              </a:tr>
              <a:tr h="6696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¿Contraprestación o condicionamiento?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¿Contraprestación o condicionamiento?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770588660"/>
                  </a:ext>
                </a:extLst>
              </a:tr>
              <a:tr h="318893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¿Implementarla?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Enfoque político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Enfoque político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3423596414"/>
                  </a:ext>
                </a:extLst>
              </a:tr>
              <a:tr h="3348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Preparar la sociedad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530307592"/>
                  </a:ext>
                </a:extLst>
              </a:tr>
              <a:tr h="3348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Financiación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1214169474"/>
                  </a:ext>
                </a:extLst>
              </a:tr>
              <a:tr h="3348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Corrupción política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Corrupción política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2317219423"/>
                  </a:ext>
                </a:extLst>
              </a:tr>
              <a:tr h="36566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Mejorar el ingreso de las familias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Complemento al ingreso por trabajar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116240799"/>
                  </a:ext>
                </a:extLst>
              </a:tr>
              <a:tr h="43156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Una ayuda adicional a las existentes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1411264741"/>
                  </a:ext>
                </a:extLst>
              </a:tr>
              <a:tr h="3348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Otros efectos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Otros efectos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4" marR="52634" marT="0" marB="0" anchor="ctr"/>
                </a:tc>
                <a:extLst>
                  <a:ext uri="{0D108BD9-81ED-4DB2-BD59-A6C34878D82A}">
                    <a16:rowId xmlns:a16="http://schemas.microsoft.com/office/drawing/2014/main" val="2452434639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7BC608-A1F9-4ED0-A149-75F9FE629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1"/>
    </mc:Choice>
    <mc:Fallback xmlns=""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1DF3-4D44-4497-9276-58891505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r>
              <a:rPr lang="es-CO" dirty="0"/>
              <a:t>DESCONFIANZA EN EL OTRO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E31DDFE-95F3-49EC-AA3C-087E80C8C2E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11170407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767FB8-532A-4F6F-A323-7C37A3126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28"/>
    </mc:Choice>
    <mc:Fallback xmlns="">
      <p:transition spd="slow" advTm="7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B8E69-93E8-436E-9FA7-7324D29E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O" sz="3700"/>
              <a:t>ESPERANZA DE UNA MEJOR SOCIEDAD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B823EE5-892C-4E2F-8FA4-3EC3302330D6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05408715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AEBE75-8A00-46FE-8E42-29F814295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7"/>
    </mc:Choice>
    <mc:Fallback xmlns="">
      <p:transition spd="slow" advTm="8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15ACB-1370-43DE-AA18-2BB92661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r>
              <a:rPr lang="es-CO" dirty="0"/>
              <a:t>¿INCONDICIONALIDAD?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57D0A7D-C930-493E-94D2-2A2C9B38BF9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88357584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0C3FB9-EEE4-41F4-A0AA-B393B5998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1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1"/>
    </mc:Choice>
    <mc:Fallback xmlns="">
      <p:transition spd="slow" advTm="6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5EA51-AACE-4179-83B4-D0266431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r>
              <a:rPr lang="es-CO" dirty="0"/>
              <a:t>¿IMPLEMENTARLA?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81B9D5F-3356-4340-8746-F5D8CCF61B6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12686752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3C2D3B-B170-487E-A524-2E9A94849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07"/>
    </mc:Choice>
    <mc:Fallback xmlns="">
      <p:transition spd="slow" advTm="5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0EDB2-5337-4A99-8F3E-2E3329E9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r>
              <a:rPr lang="es-CO" dirty="0"/>
              <a:t>DISCUSIÓN Y CONCLUSIONES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1CAA4AB-A1A6-4E86-BFCF-F90D945603C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755302"/>
              </p:ext>
            </p:extLst>
          </p:nvPr>
        </p:nvGraphicFramePr>
        <p:xfrm>
          <a:off x="612648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F30364-30D5-4F68-A01E-D0EFB0FC9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34"/>
    </mc:Choice>
    <mc:Fallback xmlns="">
      <p:transition spd="slow" advTm="18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F03E1-CB23-4389-AD56-A4906D72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GRACIAS</a:t>
            </a:r>
          </a:p>
        </p:txBody>
      </p:sp>
      <p:pic>
        <p:nvPicPr>
          <p:cNvPr id="5" name="Marcador de contenido 4" descr="Escalador en una montaña">
            <a:extLst>
              <a:ext uri="{FF2B5EF4-FFF2-40B4-BE49-F238E27FC236}">
                <a16:creationId xmlns:a16="http://schemas.microsoft.com/office/drawing/2014/main" id="{398BC239-C82E-4FF1-B51D-377159E4213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1600200"/>
            <a:ext cx="7842758" cy="44958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BE005F-0473-40C3-B92D-13FDC5AFF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"/>
    </mc:Choice>
    <mc:Fallback xmlns="">
      <p:transition spd="slow" advTm="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7718DB-C972-47FF-847D-E3838362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600" dirty="0"/>
              <a:t>RENTA BÁSICA UNIVERSAL: UTOPÍA ANTIGUA, OPORTUNIDAD FUTURA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6C2514-BAD2-459E-9771-BC8C32EBED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700808"/>
            <a:ext cx="8153400" cy="4824536"/>
          </a:xfrm>
        </p:spPr>
        <p:txBody>
          <a:bodyPr>
            <a:normAutofit/>
          </a:bodyPr>
          <a:lstStyle/>
          <a:p>
            <a:r>
              <a:rPr lang="es-CO" sz="2400" dirty="0"/>
              <a:t>Otorgar a todo miembro de la sociedad una participación sobre la riqueza total del Estado, mediante una </a:t>
            </a:r>
            <a:r>
              <a:rPr lang="es-CO" sz="2400" b="1" dirty="0"/>
              <a:t>Renta Básica Universal (RBU) </a:t>
            </a:r>
            <a:r>
              <a:rPr lang="es-CO" sz="2400" dirty="0"/>
              <a:t>podría constituirse en una buena forma, sino de eliminar, por lo menos de reducir la desigualdad, la inequidad y la injusticia social.</a:t>
            </a:r>
          </a:p>
          <a:p>
            <a:endParaRPr lang="es-CO" dirty="0"/>
          </a:p>
        </p:txBody>
      </p:sp>
      <p:pic>
        <p:nvPicPr>
          <p:cNvPr id="5" name="Imagen 4" descr="Números de la bolsa de valores">
            <a:extLst>
              <a:ext uri="{FF2B5EF4-FFF2-40B4-BE49-F238E27FC236}">
                <a16:creationId xmlns:a16="http://schemas.microsoft.com/office/drawing/2014/main" id="{A4E07522-7588-4FDC-B9EC-975F0629D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33056"/>
            <a:ext cx="3240360" cy="218337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Grupos de amigos en una fiesta en la terraza">
            <a:extLst>
              <a:ext uri="{FF2B5EF4-FFF2-40B4-BE49-F238E27FC236}">
                <a16:creationId xmlns:a16="http://schemas.microsoft.com/office/drawing/2014/main" id="{CB9ADB4D-ABE9-4707-B1A7-356BF39813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07" y="3861048"/>
            <a:ext cx="3381417" cy="2255379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7E1756E-F3DB-48F4-95B1-2A1A43B58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5"/>
    </mc:Choice>
    <mc:Fallback xmlns="">
      <p:transition spd="slow" advTm="2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s-CO" dirty="0"/>
              <a:t>RENTA BÁSICA UNIVERSAL: UTOPÍA ANTIGUA, OPORTUNIDAD FUTURA</a:t>
            </a:r>
            <a:endParaRPr lang="es-CO" b="1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DCD9E996-07E3-4A61-92E5-9829DCA536C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65096081"/>
              </p:ext>
            </p:extLst>
          </p:nvPr>
        </p:nvGraphicFramePr>
        <p:xfrm>
          <a:off x="611560" y="1556792"/>
          <a:ext cx="80855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Gráfico 10" descr="Monedas">
            <a:extLst>
              <a:ext uri="{FF2B5EF4-FFF2-40B4-BE49-F238E27FC236}">
                <a16:creationId xmlns:a16="http://schemas.microsoft.com/office/drawing/2014/main" id="{4B948DCE-D532-41FD-8E83-AA4F86FFC5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8344" y="1556792"/>
            <a:ext cx="914400" cy="914400"/>
          </a:xfrm>
          <a:prstGeom prst="rect">
            <a:avLst/>
          </a:prstGeom>
        </p:spPr>
      </p:pic>
      <p:pic>
        <p:nvPicPr>
          <p:cNvPr id="13" name="Gráfico 12" descr="Monedas">
            <a:extLst>
              <a:ext uri="{FF2B5EF4-FFF2-40B4-BE49-F238E27FC236}">
                <a16:creationId xmlns:a16="http://schemas.microsoft.com/office/drawing/2014/main" id="{D8C0A407-2FF0-4FBC-A281-8920C051D0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576" y="5503192"/>
            <a:ext cx="914400" cy="914400"/>
          </a:xfrm>
          <a:prstGeom prst="rect">
            <a:avLst/>
          </a:prstGeom>
        </p:spPr>
      </p:pic>
      <p:pic>
        <p:nvPicPr>
          <p:cNvPr id="15" name="Gráfico 14" descr="Dinero volando">
            <a:extLst>
              <a:ext uri="{FF2B5EF4-FFF2-40B4-BE49-F238E27FC236}">
                <a16:creationId xmlns:a16="http://schemas.microsoft.com/office/drawing/2014/main" id="{145564CC-EEC3-4E43-B627-B8BAF0FFC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27784" y="1844824"/>
            <a:ext cx="914400" cy="914400"/>
          </a:xfrm>
          <a:prstGeom prst="rect">
            <a:avLst/>
          </a:prstGeom>
        </p:spPr>
      </p:pic>
      <p:pic>
        <p:nvPicPr>
          <p:cNvPr id="17" name="Gráfico 16" descr="Dinero volando">
            <a:extLst>
              <a:ext uri="{FF2B5EF4-FFF2-40B4-BE49-F238E27FC236}">
                <a16:creationId xmlns:a16="http://schemas.microsoft.com/office/drawing/2014/main" id="{4B6FF33A-D0BD-403C-85AD-59B943F108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08104" y="5036860"/>
            <a:ext cx="914400" cy="914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30DE0E-B306-4BE7-B957-82BAD40C4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0"/>
    </mc:Choice>
    <mc:Fallback xmlns="">
      <p:transition spd="slow" advTm="5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DA492-F701-40C0-84D5-618A7161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RENTA BÁSICA UNIVERSAL: UTOPÍA ANTIGUA, OPORTUNIDAD FUTURA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6E29DC4-C33C-4EB6-9123-E9DB08F0B798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63277696"/>
              </p:ext>
            </p:extLst>
          </p:nvPr>
        </p:nvGraphicFramePr>
        <p:xfrm>
          <a:off x="612648" y="2132856"/>
          <a:ext cx="8153400" cy="42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áfico 8" descr="Préstamo">
            <a:extLst>
              <a:ext uri="{FF2B5EF4-FFF2-40B4-BE49-F238E27FC236}">
                <a16:creationId xmlns:a16="http://schemas.microsoft.com/office/drawing/2014/main" id="{B2E00F54-3BFF-4F10-971D-14024F4443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5616" y="1628800"/>
            <a:ext cx="1512168" cy="144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áfico 10" descr="Filantropía">
            <a:extLst>
              <a:ext uri="{FF2B5EF4-FFF2-40B4-BE49-F238E27FC236}">
                <a16:creationId xmlns:a16="http://schemas.microsoft.com/office/drawing/2014/main" id="{1F3B0CCD-4EDA-4D7D-BD22-37A8D4C1A9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4248" y="4581128"/>
            <a:ext cx="1440160" cy="122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95750E-AC1D-42D5-A424-C277CBE4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2"/>
    </mc:Choice>
    <mc:Fallback xmlns="">
      <p:transition spd="slow" advTm="5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94273-CCE8-46B6-8ECE-F530CCA5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RENTA BÁSICA UNIVERSAL: UTOPÍA ANTIGUA, OPORTUNIDAD FUTURA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E69AD75-4B48-4628-82F8-9E0672C108B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03507918"/>
              </p:ext>
            </p:extLst>
          </p:nvPr>
        </p:nvGraphicFramePr>
        <p:xfrm>
          <a:off x="614586" y="1672456"/>
          <a:ext cx="81534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áfico 5" descr="Impuestos">
            <a:extLst>
              <a:ext uri="{FF2B5EF4-FFF2-40B4-BE49-F238E27FC236}">
                <a16:creationId xmlns:a16="http://schemas.microsoft.com/office/drawing/2014/main" id="{C75BEC9D-19C7-4387-99FF-819A755D9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640" y="1700808"/>
            <a:ext cx="1224136" cy="1296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áfico 7" descr="Transfer1">
            <a:extLst>
              <a:ext uri="{FF2B5EF4-FFF2-40B4-BE49-F238E27FC236}">
                <a16:creationId xmlns:a16="http://schemas.microsoft.com/office/drawing/2014/main" id="{F92DA834-231B-402C-812D-8C821B4B0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32240" y="4609728"/>
            <a:ext cx="1274440" cy="1296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9C071D-3FBE-48B5-B3C6-7DE38E2F0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7"/>
    </mc:Choice>
    <mc:Fallback xmlns="">
      <p:transition spd="slow" advTm="8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81AE2-B18A-4F2B-BB2B-8A3705B3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RENTA BÁSICA UNIVERSAL: UTOPÍA ANTIGUA, OPORTUNIDAD FUTURA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445D52B-A590-44C2-93AC-1B522D4900A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62908210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8A92D0-0D9E-4FE8-AEEB-15923CD60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6"/>
    </mc:Choice>
    <mc:Fallback xmlns="">
      <p:transition spd="slow" advTm="3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1C0E2-F147-4026-8F81-4EBC79BF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 anchor="ctr">
            <a:normAutofit/>
          </a:bodyPr>
          <a:lstStyle/>
          <a:p>
            <a:r>
              <a:rPr lang="es-CO" dirty="0"/>
              <a:t>EXPERIENCIAS EN RBU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79A583-2406-45DE-A9A5-F9DA1D6E8143}"/>
              </a:ext>
            </a:extLst>
          </p:cNvPr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81879083"/>
              </p:ext>
            </p:extLst>
          </p:nvPr>
        </p:nvGraphicFramePr>
        <p:xfrm>
          <a:off x="609600" y="1700807"/>
          <a:ext cx="8121501" cy="4460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105BADE-2691-4540-B8E5-830303A76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82"/>
    </mc:Choice>
    <mc:Fallback xmlns="">
      <p:transition spd="slow" advTm="12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F81B3-7FBA-45E8-9D6C-31F96F1F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 anchor="ctr">
            <a:normAutofit/>
          </a:bodyPr>
          <a:lstStyle/>
          <a:p>
            <a:r>
              <a:rPr lang="es-CO" dirty="0"/>
              <a:t>TRANSFORMACIONES SOCIALES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2C5A6F4-B978-4718-B9EB-F20329D14D4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14153636"/>
              </p:ext>
            </p:extLst>
          </p:nvPr>
        </p:nvGraphicFramePr>
        <p:xfrm>
          <a:off x="612648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3916D5-E3E6-4A57-8A84-471A03B9C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1"/>
    </mc:Choice>
    <mc:Fallback xmlns="">
      <p:transition spd="slow" advTm="6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1083</Words>
  <Application>Microsoft Office PowerPoint</Application>
  <PresentationFormat>Presentación en pantalla (4:3)</PresentationFormat>
  <Paragraphs>173</Paragraphs>
  <Slides>26</Slides>
  <Notes>1</Notes>
  <HiddenSlides>0</HiddenSlides>
  <MMClips>26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Times New Roman</vt:lpstr>
      <vt:lpstr>Tw Cen MT</vt:lpstr>
      <vt:lpstr>Wingdings</vt:lpstr>
      <vt:lpstr>Wingdings 2</vt:lpstr>
      <vt:lpstr>Intermedio</vt:lpstr>
      <vt:lpstr>Tema de Office</vt:lpstr>
      <vt:lpstr>PERCEPCIONES SOCIALES ACERCA DE LA POSIBILIDAD DE IMPLEMENTAR UNA RENTA BÁSICA UNIVERSAL EN COLOMBIA</vt:lpstr>
      <vt:lpstr>AGENDA DE TRABAJO</vt:lpstr>
      <vt:lpstr>RENTA BÁSICA UNIVERSAL: UTOPÍA ANTIGUA, OPORTUNIDAD FUTURA</vt:lpstr>
      <vt:lpstr>RENTA BÁSICA UNIVERSAL: UTOPÍA ANTIGUA, OPORTUNIDAD FUTURA</vt:lpstr>
      <vt:lpstr>RENTA BÁSICA UNIVERSAL: UTOPÍA ANTIGUA, OPORTUNIDAD FUTURA</vt:lpstr>
      <vt:lpstr>RENTA BÁSICA UNIVERSAL: UTOPÍA ANTIGUA, OPORTUNIDAD FUTURA</vt:lpstr>
      <vt:lpstr>RENTA BÁSICA UNIVERSAL: UTOPÍA ANTIGUA, OPORTUNIDAD FUTURA</vt:lpstr>
      <vt:lpstr>EXPERIENCIAS EN RBU</vt:lpstr>
      <vt:lpstr>TRANSFORMACIONES SOCIALES </vt:lpstr>
      <vt:lpstr>ACERCAMIENTO AL CONTEXTO SOCIO HISTÓRICO COLOMBIANO</vt:lpstr>
      <vt:lpstr>DESIGUALDAD EN COLOMBIA</vt:lpstr>
      <vt:lpstr>DESIGUALDAD EN COLOMBIA</vt:lpstr>
      <vt:lpstr>POLÍTICAS DE REDUCCIÓN DE LA POBREZA EN COLOMBIA</vt:lpstr>
      <vt:lpstr>PREGUNTA DE INVESTIGACIÓN E HIPÓTESIS</vt:lpstr>
      <vt:lpstr>OBJETIVOS DE LA INVESTIGACIÓN</vt:lpstr>
      <vt:lpstr>METODOLOGÍA</vt:lpstr>
      <vt:lpstr>MODELO PROPUESTO: TEORÍA FUNDAMENTADA</vt:lpstr>
      <vt:lpstr>CATEGORÍAS: DESARROLLO DEL MODELO METODOLÓGICO</vt:lpstr>
      <vt:lpstr>CATEGORÍAS: DESARROLLO DEL MODELO METODOLÓGICO</vt:lpstr>
      <vt:lpstr>CATEGORÍAS: DESARROLLO DEL MODELO METODOLÓGICO</vt:lpstr>
      <vt:lpstr>DESCONFIANZA EN EL OTRO</vt:lpstr>
      <vt:lpstr>ESPERANZA DE UNA MEJOR SOCIEDAD</vt:lpstr>
      <vt:lpstr>¿INCONDICIONALIDAD?</vt:lpstr>
      <vt:lpstr>¿IMPLEMENTARLA?</vt:lpstr>
      <vt:lpstr>DISCUSIÓN Y CONCLUSIONES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PERCEPCIONES SOCIALES ACERCA DE LA POSIBILIDAD DE IMPLEMENTAR UNA RENTA BÁSICA UNIVERSAL EN COLOMBIA</dc:title>
  <dc:creator>ACUÑA GÓMEZ JOHANNA SARETH</dc:creator>
  <cp:lastModifiedBy>Wilson Giovanni Jiménez Barbosa</cp:lastModifiedBy>
  <cp:revision>18</cp:revision>
  <dcterms:created xsi:type="dcterms:W3CDTF">2020-06-09T21:54:50Z</dcterms:created>
  <dcterms:modified xsi:type="dcterms:W3CDTF">2020-07-28T20:33:20Z</dcterms:modified>
</cp:coreProperties>
</file>