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5"/>
  </p:notesMasterIdLst>
  <p:sldIdLst>
    <p:sldId id="256" r:id="rId2"/>
    <p:sldId id="257" r:id="rId3"/>
    <p:sldId id="259" r:id="rId4"/>
    <p:sldId id="260" r:id="rId5"/>
    <p:sldId id="258" r:id="rId6"/>
    <p:sldId id="262" r:id="rId7"/>
    <p:sldId id="263" r:id="rId8"/>
    <p:sldId id="264" r:id="rId9"/>
    <p:sldId id="265" r:id="rId10"/>
    <p:sldId id="266" r:id="rId11"/>
    <p:sldId id="267" r:id="rId12"/>
    <p:sldId id="261" r:id="rId13"/>
    <p:sldId id="268" r:id="rId14"/>
  </p:sldIdLst>
  <p:sldSz cx="9144000" cy="6858000" type="screen4x3"/>
  <p:notesSz cx="6858000" cy="9144000"/>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94" d="100"/>
          <a:sy n="94" d="100"/>
        </p:scale>
        <p:origin x="-870" y="-6"/>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diagrams/_rels/data1.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10.png"/><Relationship Id="rId7" Type="http://schemas.openxmlformats.org/officeDocument/2006/relationships/image" Target="../media/image14.png"/><Relationship Id="rId2" Type="http://schemas.openxmlformats.org/officeDocument/2006/relationships/image" Target="../media/image9.png"/><Relationship Id="rId1" Type="http://schemas.openxmlformats.org/officeDocument/2006/relationships/image" Target="../media/image8.png"/><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diagrams/_rels/drawing1.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10.png"/><Relationship Id="rId7" Type="http://schemas.openxmlformats.org/officeDocument/2006/relationships/image" Target="../media/image14.png"/><Relationship Id="rId2" Type="http://schemas.openxmlformats.org/officeDocument/2006/relationships/image" Target="../media/image9.png"/><Relationship Id="rId1" Type="http://schemas.openxmlformats.org/officeDocument/2006/relationships/image" Target="../media/image8.png"/><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A40D8D2-491B-4083-851C-CA5827E2723E}" type="doc">
      <dgm:prSet loTypeId="urn:microsoft.com/office/officeart/2005/8/layout/hProcess10" loCatId="process" qsTypeId="urn:microsoft.com/office/officeart/2005/8/quickstyle/simple3" qsCatId="simple" csTypeId="urn:microsoft.com/office/officeart/2005/8/colors/accent1_2" csCatId="accent1" phldr="1"/>
      <dgm:spPr/>
      <dgm:t>
        <a:bodyPr/>
        <a:lstStyle/>
        <a:p>
          <a:endParaRPr lang="es-ES"/>
        </a:p>
      </dgm:t>
    </dgm:pt>
    <dgm:pt modelId="{830B62D9-5D9B-4764-B0B5-F072ADFD8C97}">
      <dgm:prSet phldrT="[Texto]" custT="1"/>
      <dgm:spPr/>
      <dgm:t>
        <a:bodyPr/>
        <a:lstStyle/>
        <a:p>
          <a:r>
            <a:rPr lang="es-CO" sz="1150" dirty="0" smtClean="0"/>
            <a:t>Sonicación de la leche</a:t>
          </a:r>
          <a:endParaRPr lang="es-ES" sz="1150" dirty="0"/>
        </a:p>
      </dgm:t>
    </dgm:pt>
    <dgm:pt modelId="{F265D89A-7FED-461F-AD22-96FCD5E46C19}" type="parTrans" cxnId="{995D12F1-5BF1-48D3-8EF7-CCD516C96E8C}">
      <dgm:prSet/>
      <dgm:spPr/>
      <dgm:t>
        <a:bodyPr/>
        <a:lstStyle/>
        <a:p>
          <a:endParaRPr lang="es-ES"/>
        </a:p>
      </dgm:t>
    </dgm:pt>
    <dgm:pt modelId="{71207B28-7515-41D0-9EBE-228A025432CE}" type="sibTrans" cxnId="{995D12F1-5BF1-48D3-8EF7-CCD516C96E8C}">
      <dgm:prSet/>
      <dgm:spPr>
        <a:solidFill>
          <a:schemeClr val="tx2"/>
        </a:solidFill>
      </dgm:spPr>
      <dgm:t>
        <a:bodyPr/>
        <a:lstStyle/>
        <a:p>
          <a:endParaRPr lang="es-ES" dirty="0"/>
        </a:p>
      </dgm:t>
    </dgm:pt>
    <dgm:pt modelId="{2F65B461-6458-4A67-8B91-7140D60F7F03}">
      <dgm:prSet phldrT="[Texto]" custT="1"/>
      <dgm:spPr/>
      <dgm:t>
        <a:bodyPr/>
        <a:lstStyle/>
        <a:p>
          <a:r>
            <a:rPr lang="es-CO" sz="1150" dirty="0" smtClean="0"/>
            <a:t>Corte</a:t>
          </a:r>
          <a:endParaRPr lang="es-ES" sz="1150" dirty="0"/>
        </a:p>
      </dgm:t>
    </dgm:pt>
    <dgm:pt modelId="{830D67FC-E60F-4834-AF97-549797BC4DE2}" type="parTrans" cxnId="{710C36CE-28DF-4570-AECB-BA0A86C50BA3}">
      <dgm:prSet/>
      <dgm:spPr/>
      <dgm:t>
        <a:bodyPr/>
        <a:lstStyle/>
        <a:p>
          <a:endParaRPr lang="es-ES"/>
        </a:p>
      </dgm:t>
    </dgm:pt>
    <dgm:pt modelId="{6F4C1955-92DC-4756-AE69-ECF5CB7D9A73}" type="sibTrans" cxnId="{710C36CE-28DF-4570-AECB-BA0A86C50BA3}">
      <dgm:prSet/>
      <dgm:spPr>
        <a:solidFill>
          <a:schemeClr val="tx2"/>
        </a:solidFill>
      </dgm:spPr>
      <dgm:t>
        <a:bodyPr/>
        <a:lstStyle/>
        <a:p>
          <a:endParaRPr lang="es-ES" dirty="0"/>
        </a:p>
      </dgm:t>
    </dgm:pt>
    <dgm:pt modelId="{6E9D79DB-A886-4FBE-B598-7768613B5C7B}">
      <dgm:prSet phldrT="[Texto]" custT="1"/>
      <dgm:spPr/>
      <dgm:t>
        <a:bodyPr/>
        <a:lstStyle/>
        <a:p>
          <a:r>
            <a:rPr lang="es-CO" sz="1150" dirty="0" smtClean="0"/>
            <a:t>Queso fresco obtenido</a:t>
          </a:r>
          <a:endParaRPr lang="es-ES" sz="1150" dirty="0"/>
        </a:p>
      </dgm:t>
    </dgm:pt>
    <dgm:pt modelId="{0DF90ED5-16A7-43FC-952D-BD11B695428F}" type="parTrans" cxnId="{24D3A4E8-C7D1-4F6F-B46F-7892D6C55E61}">
      <dgm:prSet/>
      <dgm:spPr/>
      <dgm:t>
        <a:bodyPr/>
        <a:lstStyle/>
        <a:p>
          <a:endParaRPr lang="es-ES"/>
        </a:p>
      </dgm:t>
    </dgm:pt>
    <dgm:pt modelId="{69CF8853-FFCD-4E2C-9A6E-C010DA5013AB}" type="sibTrans" cxnId="{24D3A4E8-C7D1-4F6F-B46F-7892D6C55E61}">
      <dgm:prSet/>
      <dgm:spPr/>
      <dgm:t>
        <a:bodyPr/>
        <a:lstStyle/>
        <a:p>
          <a:endParaRPr lang="es-ES"/>
        </a:p>
      </dgm:t>
    </dgm:pt>
    <dgm:pt modelId="{2FCDA865-E571-400A-8EC0-1BB7C1623B8B}">
      <dgm:prSet phldrT="[Texto]" custT="1"/>
      <dgm:spPr/>
      <dgm:t>
        <a:bodyPr/>
        <a:lstStyle/>
        <a:p>
          <a:r>
            <a:rPr lang="es-CO" sz="1150" dirty="0" smtClean="0"/>
            <a:t>Desuerado   t  15 min</a:t>
          </a:r>
          <a:endParaRPr lang="es-ES" sz="1150" dirty="0"/>
        </a:p>
      </dgm:t>
    </dgm:pt>
    <dgm:pt modelId="{F9EDA977-0083-4D52-8611-35A1B15C8852}" type="parTrans" cxnId="{D9458C69-B46E-46F4-B0C1-65A511EBE016}">
      <dgm:prSet/>
      <dgm:spPr/>
      <dgm:t>
        <a:bodyPr/>
        <a:lstStyle/>
        <a:p>
          <a:endParaRPr lang="es-ES"/>
        </a:p>
      </dgm:t>
    </dgm:pt>
    <dgm:pt modelId="{A4E2BF76-7719-4649-B405-F329736B6D51}" type="sibTrans" cxnId="{D9458C69-B46E-46F4-B0C1-65A511EBE016}">
      <dgm:prSet/>
      <dgm:spPr>
        <a:solidFill>
          <a:schemeClr val="tx2">
            <a:lumMod val="75000"/>
          </a:schemeClr>
        </a:solidFill>
      </dgm:spPr>
      <dgm:t>
        <a:bodyPr/>
        <a:lstStyle/>
        <a:p>
          <a:endParaRPr lang="es-ES" dirty="0"/>
        </a:p>
      </dgm:t>
    </dgm:pt>
    <dgm:pt modelId="{1B269CBF-9182-444D-B0D6-65EC442BF9E8}">
      <dgm:prSet phldrT="[Texto]" custT="1"/>
      <dgm:spPr/>
      <dgm:t>
        <a:bodyPr/>
        <a:lstStyle/>
        <a:p>
          <a:r>
            <a:rPr lang="es-CO" sz="1150" smtClean="0"/>
            <a:t>Incubación Enzima mTGasa       T 50°C          t 20 min</a:t>
          </a:r>
          <a:endParaRPr lang="es-ES" sz="1150" dirty="0"/>
        </a:p>
      </dgm:t>
    </dgm:pt>
    <dgm:pt modelId="{3679532B-7D8E-46D4-97C2-875EEF804A21}" type="parTrans" cxnId="{A69679D4-B954-4653-A4A5-7EF9900E36DD}">
      <dgm:prSet/>
      <dgm:spPr/>
      <dgm:t>
        <a:bodyPr/>
        <a:lstStyle/>
        <a:p>
          <a:endParaRPr lang="es-ES"/>
        </a:p>
      </dgm:t>
    </dgm:pt>
    <dgm:pt modelId="{04B171B7-4C36-4721-B987-D27FF4EEB170}" type="sibTrans" cxnId="{A69679D4-B954-4653-A4A5-7EF9900E36DD}">
      <dgm:prSet/>
      <dgm:spPr>
        <a:solidFill>
          <a:schemeClr val="tx2"/>
        </a:solidFill>
      </dgm:spPr>
      <dgm:t>
        <a:bodyPr/>
        <a:lstStyle/>
        <a:p>
          <a:endParaRPr lang="es-ES" dirty="0"/>
        </a:p>
      </dgm:t>
    </dgm:pt>
    <dgm:pt modelId="{AB230B93-EB9A-4E2D-B6EC-FEB1D9D2DC6D}">
      <dgm:prSet phldrT="[Texto]" custT="1"/>
      <dgm:spPr/>
      <dgm:t>
        <a:bodyPr/>
        <a:lstStyle/>
        <a:p>
          <a:r>
            <a:rPr lang="es-CO" sz="1150" dirty="0" smtClean="0"/>
            <a:t>Filtración de suero           t 10 min</a:t>
          </a:r>
          <a:endParaRPr lang="es-ES" sz="1150" dirty="0"/>
        </a:p>
      </dgm:t>
    </dgm:pt>
    <dgm:pt modelId="{ED5C004C-8FAD-40CA-B73A-EDCEDD5116C6}" type="parTrans" cxnId="{73FCEBEF-569F-438E-AD28-5A6C5356D716}">
      <dgm:prSet/>
      <dgm:spPr/>
      <dgm:t>
        <a:bodyPr/>
        <a:lstStyle/>
        <a:p>
          <a:endParaRPr lang="es-ES"/>
        </a:p>
      </dgm:t>
    </dgm:pt>
    <dgm:pt modelId="{3A018ED8-C5A2-4C69-A010-6A568A7D8E4C}" type="sibTrans" cxnId="{73FCEBEF-569F-438E-AD28-5A6C5356D716}">
      <dgm:prSet/>
      <dgm:spPr>
        <a:solidFill>
          <a:schemeClr val="tx2"/>
        </a:solidFill>
      </dgm:spPr>
      <dgm:t>
        <a:bodyPr/>
        <a:lstStyle/>
        <a:p>
          <a:endParaRPr lang="es-ES" dirty="0"/>
        </a:p>
      </dgm:t>
    </dgm:pt>
    <dgm:pt modelId="{B5BBD32D-6401-4823-9FF5-7F066E5BEE66}">
      <dgm:prSet phldrT="[Texto]" custT="1"/>
      <dgm:spPr/>
      <dgm:t>
        <a:bodyPr/>
        <a:lstStyle/>
        <a:p>
          <a:r>
            <a:rPr lang="es-CO" sz="1150" dirty="0" smtClean="0"/>
            <a:t>Prensado masa: 1 Kg   t 48 h</a:t>
          </a:r>
          <a:endParaRPr lang="es-ES" sz="1150" dirty="0"/>
        </a:p>
      </dgm:t>
    </dgm:pt>
    <dgm:pt modelId="{2B7B31C1-F039-4D75-9619-A186EF7D953A}" type="parTrans" cxnId="{A87F77D5-A272-4068-9983-26E5972353E5}">
      <dgm:prSet/>
      <dgm:spPr/>
      <dgm:t>
        <a:bodyPr/>
        <a:lstStyle/>
        <a:p>
          <a:endParaRPr lang="es-ES"/>
        </a:p>
      </dgm:t>
    </dgm:pt>
    <dgm:pt modelId="{C002B4B7-481B-4B7D-A6B3-B935066A53B1}" type="sibTrans" cxnId="{A87F77D5-A272-4068-9983-26E5972353E5}">
      <dgm:prSet/>
      <dgm:spPr>
        <a:solidFill>
          <a:schemeClr val="tx2"/>
        </a:solidFill>
      </dgm:spPr>
      <dgm:t>
        <a:bodyPr/>
        <a:lstStyle/>
        <a:p>
          <a:endParaRPr lang="es-ES" dirty="0"/>
        </a:p>
      </dgm:t>
    </dgm:pt>
    <dgm:pt modelId="{5CF37648-814D-40A8-A702-9DD9FD7C4DE1}">
      <dgm:prSet phldrT="[Texto]" custT="1"/>
      <dgm:spPr/>
      <dgm:t>
        <a:bodyPr/>
        <a:lstStyle/>
        <a:p>
          <a:r>
            <a:rPr lang="es-CO" sz="1150" dirty="0" smtClean="0"/>
            <a:t>Coagulación Quimosina  T 37°C          t 30 min</a:t>
          </a:r>
          <a:endParaRPr lang="es-ES" sz="1150" dirty="0"/>
        </a:p>
      </dgm:t>
    </dgm:pt>
    <dgm:pt modelId="{48A06D65-36BF-4BA8-A43E-1B684FF20E17}" type="sibTrans" cxnId="{A676021B-FB34-4D7A-83FC-DE7D9652E4F0}">
      <dgm:prSet/>
      <dgm:spPr>
        <a:solidFill>
          <a:schemeClr val="tx2"/>
        </a:solidFill>
      </dgm:spPr>
      <dgm:t>
        <a:bodyPr/>
        <a:lstStyle/>
        <a:p>
          <a:endParaRPr lang="es-ES" dirty="0"/>
        </a:p>
      </dgm:t>
    </dgm:pt>
    <dgm:pt modelId="{9F284763-79EE-44E9-8FCF-CC61F6E2AB3C}" type="parTrans" cxnId="{A676021B-FB34-4D7A-83FC-DE7D9652E4F0}">
      <dgm:prSet/>
      <dgm:spPr/>
      <dgm:t>
        <a:bodyPr/>
        <a:lstStyle/>
        <a:p>
          <a:endParaRPr lang="es-ES"/>
        </a:p>
      </dgm:t>
    </dgm:pt>
    <dgm:pt modelId="{E5A40527-12DD-4E23-8407-2B119B2BD11D}" type="pres">
      <dgm:prSet presAssocID="{CA40D8D2-491B-4083-851C-CA5827E2723E}" presName="Name0" presStyleCnt="0">
        <dgm:presLayoutVars>
          <dgm:dir/>
          <dgm:resizeHandles val="exact"/>
        </dgm:presLayoutVars>
      </dgm:prSet>
      <dgm:spPr/>
      <dgm:t>
        <a:bodyPr/>
        <a:lstStyle/>
        <a:p>
          <a:endParaRPr lang="es-CO"/>
        </a:p>
      </dgm:t>
    </dgm:pt>
    <dgm:pt modelId="{71AEAB0E-E469-4FA9-B37F-51676BC5523A}" type="pres">
      <dgm:prSet presAssocID="{830B62D9-5D9B-4764-B0B5-F072ADFD8C97}" presName="composite" presStyleCnt="0"/>
      <dgm:spPr/>
    </dgm:pt>
    <dgm:pt modelId="{C60269BE-5EDB-4B17-BDEB-3DC5B9D327C4}" type="pres">
      <dgm:prSet presAssocID="{830B62D9-5D9B-4764-B0B5-F072ADFD8C97}" presName="imagSh" presStyleLbl="bgImgPlace1" presStyleIdx="0" presStyleCnt="8" custScaleX="2000000" custScaleY="2000000" custLinFactX="784056" custLinFactY="-1408761" custLinFactNeighborX="800000" custLinFactNeighborY="-1500000"/>
      <dgm:spPr>
        <a:blipFill rotWithShape="1">
          <a:blip xmlns:r="http://schemas.openxmlformats.org/officeDocument/2006/relationships" r:embed="rId1"/>
          <a:stretch>
            <a:fillRect/>
          </a:stretch>
        </a:blipFill>
      </dgm:spPr>
      <dgm:t>
        <a:bodyPr/>
        <a:lstStyle/>
        <a:p>
          <a:endParaRPr lang="es-ES"/>
        </a:p>
      </dgm:t>
    </dgm:pt>
    <dgm:pt modelId="{2A2F7AA8-B28A-468A-846A-E7C506A9223D}" type="pres">
      <dgm:prSet presAssocID="{830B62D9-5D9B-4764-B0B5-F072ADFD8C97}" presName="txNode" presStyleLbl="node1" presStyleIdx="0" presStyleCnt="8" custAng="10800000" custFlipVert="1" custScaleX="2000000" custScaleY="2000000" custLinFactX="800000" custLinFactY="-500000" custLinFactNeighborX="835975" custLinFactNeighborY="-529018">
        <dgm:presLayoutVars>
          <dgm:bulletEnabled val="1"/>
        </dgm:presLayoutVars>
      </dgm:prSet>
      <dgm:spPr/>
      <dgm:t>
        <a:bodyPr/>
        <a:lstStyle/>
        <a:p>
          <a:endParaRPr lang="es-ES"/>
        </a:p>
      </dgm:t>
    </dgm:pt>
    <dgm:pt modelId="{03EA37F5-A4D2-4345-B4E3-DD0016B55591}" type="pres">
      <dgm:prSet presAssocID="{71207B28-7515-41D0-9EBE-228A025432CE}" presName="sibTrans" presStyleLbl="sibTrans2D1" presStyleIdx="0" presStyleCnt="7" custScaleX="86442" custScaleY="1309724"/>
      <dgm:spPr/>
      <dgm:t>
        <a:bodyPr/>
        <a:lstStyle/>
        <a:p>
          <a:endParaRPr lang="es-CO"/>
        </a:p>
      </dgm:t>
    </dgm:pt>
    <dgm:pt modelId="{57197272-BBAB-42FC-8CD6-947C4F553E97}" type="pres">
      <dgm:prSet presAssocID="{71207B28-7515-41D0-9EBE-228A025432CE}" presName="connTx" presStyleLbl="sibTrans2D1" presStyleIdx="0" presStyleCnt="7"/>
      <dgm:spPr/>
      <dgm:t>
        <a:bodyPr/>
        <a:lstStyle/>
        <a:p>
          <a:endParaRPr lang="es-CO"/>
        </a:p>
      </dgm:t>
    </dgm:pt>
    <dgm:pt modelId="{CDA31B0C-FF5C-4D7F-8739-14CDDBBBAC9A}" type="pres">
      <dgm:prSet presAssocID="{5CF37648-814D-40A8-A702-9DD9FD7C4DE1}" presName="composite" presStyleCnt="0"/>
      <dgm:spPr/>
    </dgm:pt>
    <dgm:pt modelId="{207E821E-C234-4710-8827-AE4BFAED3C0D}" type="pres">
      <dgm:prSet presAssocID="{5CF37648-814D-40A8-A702-9DD9FD7C4DE1}" presName="imagSh" presStyleLbl="bgImgPlace1" presStyleIdx="1" presStyleCnt="8" custScaleX="2000000" custScaleY="2000000" custLinFactX="1800000" custLinFactY="-1408761" custLinFactNeighborX="1885913" custLinFactNeighborY="-1500000"/>
      <dgm:spPr>
        <a:blipFill rotWithShape="1">
          <a:blip xmlns:r="http://schemas.openxmlformats.org/officeDocument/2006/relationships" r:embed="rId2"/>
          <a:stretch>
            <a:fillRect/>
          </a:stretch>
        </a:blipFill>
      </dgm:spPr>
      <dgm:t>
        <a:bodyPr/>
        <a:lstStyle/>
        <a:p>
          <a:endParaRPr lang="es-ES"/>
        </a:p>
      </dgm:t>
    </dgm:pt>
    <dgm:pt modelId="{3F48A226-404E-44DC-B26A-DC32B0D7E847}" type="pres">
      <dgm:prSet presAssocID="{5CF37648-814D-40A8-A702-9DD9FD7C4DE1}" presName="txNode" presStyleLbl="node1" presStyleIdx="1" presStyleCnt="8" custScaleX="2000000" custScaleY="2000000" custLinFactX="1800000" custLinFactY="-500000" custLinFactNeighborX="1889129" custLinFactNeighborY="-593672">
        <dgm:presLayoutVars>
          <dgm:bulletEnabled val="1"/>
        </dgm:presLayoutVars>
      </dgm:prSet>
      <dgm:spPr/>
      <dgm:t>
        <a:bodyPr/>
        <a:lstStyle/>
        <a:p>
          <a:endParaRPr lang="es-ES"/>
        </a:p>
      </dgm:t>
    </dgm:pt>
    <dgm:pt modelId="{025FF572-801A-4228-8AC3-1B369470C994}" type="pres">
      <dgm:prSet presAssocID="{48A06D65-36BF-4BA8-A43E-1B684FF20E17}" presName="sibTrans" presStyleLbl="sibTrans2D1" presStyleIdx="1" presStyleCnt="7" custScaleX="86441" custScaleY="1309724"/>
      <dgm:spPr/>
      <dgm:t>
        <a:bodyPr/>
        <a:lstStyle/>
        <a:p>
          <a:endParaRPr lang="es-CO"/>
        </a:p>
      </dgm:t>
    </dgm:pt>
    <dgm:pt modelId="{843EEAAF-E321-4269-820A-09224CFB5694}" type="pres">
      <dgm:prSet presAssocID="{48A06D65-36BF-4BA8-A43E-1B684FF20E17}" presName="connTx" presStyleLbl="sibTrans2D1" presStyleIdx="1" presStyleCnt="7"/>
      <dgm:spPr/>
      <dgm:t>
        <a:bodyPr/>
        <a:lstStyle/>
        <a:p>
          <a:endParaRPr lang="es-CO"/>
        </a:p>
      </dgm:t>
    </dgm:pt>
    <dgm:pt modelId="{2135CC41-F0B5-48D2-9922-D575E510E463}" type="pres">
      <dgm:prSet presAssocID="{2F65B461-6458-4A67-8B91-7140D60F7F03}" presName="composite" presStyleCnt="0"/>
      <dgm:spPr/>
    </dgm:pt>
    <dgm:pt modelId="{CB6C920E-9D22-4253-AB15-D97F39EF0B7F}" type="pres">
      <dgm:prSet presAssocID="{2F65B461-6458-4A67-8B91-7140D60F7F03}" presName="imagSh" presStyleLbl="bgImgPlace1" presStyleIdx="2" presStyleCnt="8" custScaleX="2000000" custScaleY="2000000" custLinFactX="2900000" custLinFactY="-1400000" custLinFactNeighborX="2913272" custLinFactNeighborY="-1499798"/>
      <dgm:spPr>
        <a:blipFill rotWithShape="1">
          <a:blip xmlns:r="http://schemas.openxmlformats.org/officeDocument/2006/relationships" r:embed="rId3"/>
          <a:stretch>
            <a:fillRect/>
          </a:stretch>
        </a:blipFill>
      </dgm:spPr>
      <dgm:t>
        <a:bodyPr/>
        <a:lstStyle/>
        <a:p>
          <a:endParaRPr lang="es-ES"/>
        </a:p>
      </dgm:t>
    </dgm:pt>
    <dgm:pt modelId="{F238074A-3A6C-4B40-866D-B9D130170F0D}" type="pres">
      <dgm:prSet presAssocID="{2F65B461-6458-4A67-8B91-7140D60F7F03}" presName="txNode" presStyleLbl="node1" presStyleIdx="2" presStyleCnt="8" custAng="10800000" custFlipVert="1" custScaleX="2000000" custScaleY="2000000" custLinFactX="2896992" custLinFactY="-500000" custLinFactNeighborX="2900000" custLinFactNeighborY="-593671">
        <dgm:presLayoutVars>
          <dgm:bulletEnabled val="1"/>
        </dgm:presLayoutVars>
      </dgm:prSet>
      <dgm:spPr/>
      <dgm:t>
        <a:bodyPr/>
        <a:lstStyle/>
        <a:p>
          <a:endParaRPr lang="es-ES"/>
        </a:p>
      </dgm:t>
    </dgm:pt>
    <dgm:pt modelId="{89958806-3A0C-4EEA-93CA-3B87A1BAB2A8}" type="pres">
      <dgm:prSet presAssocID="{6F4C1955-92DC-4756-AE69-ECF5CB7D9A73}" presName="sibTrans" presStyleLbl="sibTrans2D1" presStyleIdx="2" presStyleCnt="7" custScaleX="86441" custScaleY="1309724"/>
      <dgm:spPr/>
      <dgm:t>
        <a:bodyPr/>
        <a:lstStyle/>
        <a:p>
          <a:endParaRPr lang="es-CO"/>
        </a:p>
      </dgm:t>
    </dgm:pt>
    <dgm:pt modelId="{0D3F9043-2F60-482D-973A-235DDD94F81D}" type="pres">
      <dgm:prSet presAssocID="{6F4C1955-92DC-4756-AE69-ECF5CB7D9A73}" presName="connTx" presStyleLbl="sibTrans2D1" presStyleIdx="2" presStyleCnt="7"/>
      <dgm:spPr/>
      <dgm:t>
        <a:bodyPr/>
        <a:lstStyle/>
        <a:p>
          <a:endParaRPr lang="es-CO"/>
        </a:p>
      </dgm:t>
    </dgm:pt>
    <dgm:pt modelId="{B9FB2A61-B6B1-4A98-9700-F74B73DDA970}" type="pres">
      <dgm:prSet presAssocID="{2FCDA865-E571-400A-8EC0-1BB7C1623B8B}" presName="composite" presStyleCnt="0"/>
      <dgm:spPr/>
    </dgm:pt>
    <dgm:pt modelId="{3A719E49-18ED-44D4-BA9D-6D52F7B2C4AF}" type="pres">
      <dgm:prSet presAssocID="{2FCDA865-E571-400A-8EC0-1BB7C1623B8B}" presName="imagSh" presStyleLbl="bgImgPlace1" presStyleIdx="3" presStyleCnt="8" custScaleX="2000000" custScaleY="2000000" custLinFactX="3787789" custLinFactY="-1408761" custLinFactNeighborX="3800000" custLinFactNeighborY="-1500000"/>
      <dgm:spPr>
        <a:blipFill rotWithShape="1">
          <a:blip xmlns:r="http://schemas.openxmlformats.org/officeDocument/2006/relationships" r:embed="rId4"/>
          <a:stretch>
            <a:fillRect/>
          </a:stretch>
        </a:blipFill>
      </dgm:spPr>
      <dgm:t>
        <a:bodyPr/>
        <a:lstStyle/>
        <a:p>
          <a:endParaRPr lang="es-ES"/>
        </a:p>
      </dgm:t>
    </dgm:pt>
    <dgm:pt modelId="{92277F06-9185-4B81-95C8-07256572E956}" type="pres">
      <dgm:prSet presAssocID="{2FCDA865-E571-400A-8EC0-1BB7C1623B8B}" presName="txNode" presStyleLbl="node1" presStyleIdx="3" presStyleCnt="8" custAng="10800000" custFlipVert="1" custScaleX="2000000" custScaleY="2000000" custLinFactX="3800000" custLinFactY="-500000" custLinFactNeighborX="3817760" custLinFactNeighborY="-593672">
        <dgm:presLayoutVars>
          <dgm:bulletEnabled val="1"/>
        </dgm:presLayoutVars>
      </dgm:prSet>
      <dgm:spPr/>
      <dgm:t>
        <a:bodyPr/>
        <a:lstStyle/>
        <a:p>
          <a:endParaRPr lang="es-ES"/>
        </a:p>
      </dgm:t>
    </dgm:pt>
    <dgm:pt modelId="{7C3ED757-04A8-4889-AA45-C75538E727DC}" type="pres">
      <dgm:prSet presAssocID="{A4E2BF76-7719-4649-B405-F329736B6D51}" presName="sibTrans" presStyleLbl="sibTrans2D1" presStyleIdx="3" presStyleCnt="7" custScaleX="39214" custScaleY="1024423" custLinFactY="1800000" custLinFactNeighborX="-4435" custLinFactNeighborY="1842059"/>
      <dgm:spPr/>
      <dgm:t>
        <a:bodyPr/>
        <a:lstStyle/>
        <a:p>
          <a:endParaRPr lang="es-CO"/>
        </a:p>
      </dgm:t>
    </dgm:pt>
    <dgm:pt modelId="{8DED20C1-1FE8-4998-94B1-8324DE9834B6}" type="pres">
      <dgm:prSet presAssocID="{A4E2BF76-7719-4649-B405-F329736B6D51}" presName="connTx" presStyleLbl="sibTrans2D1" presStyleIdx="3" presStyleCnt="7"/>
      <dgm:spPr/>
      <dgm:t>
        <a:bodyPr/>
        <a:lstStyle/>
        <a:p>
          <a:endParaRPr lang="es-CO"/>
        </a:p>
      </dgm:t>
    </dgm:pt>
    <dgm:pt modelId="{C0DE1AE1-F2DF-4C0D-9718-552BB252348C}" type="pres">
      <dgm:prSet presAssocID="{1B269CBF-9182-444D-B0D6-65EC442BF9E8}" presName="composite" presStyleCnt="0"/>
      <dgm:spPr/>
    </dgm:pt>
    <dgm:pt modelId="{DB0A1D85-F8F5-426C-B739-E4E3B34EFF10}" type="pres">
      <dgm:prSet presAssocID="{1B269CBF-9182-444D-B0D6-65EC442BF9E8}" presName="imagSh" presStyleLbl="bgImgPlace1" presStyleIdx="4" presStyleCnt="8" custScaleX="2000000" custScaleY="2000000" custLinFactX="2779003" custLinFactY="800000" custLinFactNeighborX="2800000" custLinFactNeighborY="893745"/>
      <dgm:spPr>
        <a:blipFill rotWithShape="1">
          <a:blip xmlns:r="http://schemas.openxmlformats.org/officeDocument/2006/relationships" r:embed="rId5"/>
          <a:stretch>
            <a:fillRect/>
          </a:stretch>
        </a:blipFill>
      </dgm:spPr>
      <dgm:t>
        <a:bodyPr/>
        <a:lstStyle/>
        <a:p>
          <a:endParaRPr lang="es-ES"/>
        </a:p>
      </dgm:t>
    </dgm:pt>
    <dgm:pt modelId="{FC958E8B-7ED5-49C2-A511-94CBF670E418}" type="pres">
      <dgm:prSet presAssocID="{1B269CBF-9182-444D-B0D6-65EC442BF9E8}" presName="txNode" presStyleLbl="node1" presStyleIdx="4" presStyleCnt="8" custAng="10800000" custFlipVert="1" custFlipHor="1" custScaleX="2000000" custScaleY="2000000" custLinFactX="2762725" custLinFactY="1700000" custLinFactNeighborX="2800000" custLinFactNeighborY="1799870">
        <dgm:presLayoutVars>
          <dgm:bulletEnabled val="1"/>
        </dgm:presLayoutVars>
      </dgm:prSet>
      <dgm:spPr/>
      <dgm:t>
        <a:bodyPr/>
        <a:lstStyle/>
        <a:p>
          <a:endParaRPr lang="es-CO"/>
        </a:p>
      </dgm:t>
    </dgm:pt>
    <dgm:pt modelId="{B26F7E60-75E2-4EDA-8672-010FC80892A8}" type="pres">
      <dgm:prSet presAssocID="{04B171B7-4C36-4721-B987-D27FF4EEB170}" presName="sibTrans" presStyleLbl="sibTrans2D1" presStyleIdx="4" presStyleCnt="7" custScaleX="86441" custScaleY="1309724"/>
      <dgm:spPr/>
      <dgm:t>
        <a:bodyPr/>
        <a:lstStyle/>
        <a:p>
          <a:endParaRPr lang="es-CO"/>
        </a:p>
      </dgm:t>
    </dgm:pt>
    <dgm:pt modelId="{C8C931AA-BA0A-4919-A484-39029D70A016}" type="pres">
      <dgm:prSet presAssocID="{04B171B7-4C36-4721-B987-D27FF4EEB170}" presName="connTx" presStyleLbl="sibTrans2D1" presStyleIdx="4" presStyleCnt="7"/>
      <dgm:spPr/>
      <dgm:t>
        <a:bodyPr/>
        <a:lstStyle/>
        <a:p>
          <a:endParaRPr lang="es-CO"/>
        </a:p>
      </dgm:t>
    </dgm:pt>
    <dgm:pt modelId="{18375B89-08F4-4894-8C04-82EBA7D088D2}" type="pres">
      <dgm:prSet presAssocID="{AB230B93-EB9A-4E2D-B6EC-FEB1D9D2DC6D}" presName="composite" presStyleCnt="0"/>
      <dgm:spPr/>
    </dgm:pt>
    <dgm:pt modelId="{741DD47D-B3A9-449C-BFBF-EFB80D0D2B4A}" type="pres">
      <dgm:prSet presAssocID="{AB230B93-EB9A-4E2D-B6EC-FEB1D9D2DC6D}" presName="imagSh" presStyleLbl="bgImgPlace1" presStyleIdx="5" presStyleCnt="8" custScaleX="2000000" custScaleY="2000000" custLinFactX="-151833" custLinFactY="800000" custLinFactNeighborX="-200000" custLinFactNeighborY="893745"/>
      <dgm:spPr>
        <a:blipFill rotWithShape="1">
          <a:blip xmlns:r="http://schemas.openxmlformats.org/officeDocument/2006/relationships" r:embed="rId6"/>
          <a:stretch>
            <a:fillRect/>
          </a:stretch>
        </a:blipFill>
      </dgm:spPr>
      <dgm:t>
        <a:bodyPr/>
        <a:lstStyle/>
        <a:p>
          <a:endParaRPr lang="es-ES"/>
        </a:p>
      </dgm:t>
    </dgm:pt>
    <dgm:pt modelId="{DB87828B-EA6E-473B-BAD9-F68B7477F8C4}" type="pres">
      <dgm:prSet presAssocID="{AB230B93-EB9A-4E2D-B6EC-FEB1D9D2DC6D}" presName="txNode" presStyleLbl="node1" presStyleIdx="5" presStyleCnt="8" custAng="10800000" custFlipVert="1" custScaleX="2000000" custScaleY="2000000" custLinFactX="-168112" custLinFactY="1700000" custLinFactNeighborX="-200000" custLinFactNeighborY="1799870">
        <dgm:presLayoutVars>
          <dgm:bulletEnabled val="1"/>
        </dgm:presLayoutVars>
      </dgm:prSet>
      <dgm:spPr/>
      <dgm:t>
        <a:bodyPr/>
        <a:lstStyle/>
        <a:p>
          <a:endParaRPr lang="es-CO"/>
        </a:p>
      </dgm:t>
    </dgm:pt>
    <dgm:pt modelId="{BB26AD61-7DAD-413A-90A6-60B16B8E4455}" type="pres">
      <dgm:prSet presAssocID="{3A018ED8-C5A2-4C69-A010-6A568A7D8E4C}" presName="sibTrans" presStyleLbl="sibTrans2D1" presStyleIdx="5" presStyleCnt="7" custScaleX="86441" custScaleY="1309724"/>
      <dgm:spPr/>
      <dgm:t>
        <a:bodyPr/>
        <a:lstStyle/>
        <a:p>
          <a:endParaRPr lang="es-CO"/>
        </a:p>
      </dgm:t>
    </dgm:pt>
    <dgm:pt modelId="{A8BFB477-2EDE-461E-B8A4-27CC91764290}" type="pres">
      <dgm:prSet presAssocID="{3A018ED8-C5A2-4C69-A010-6A568A7D8E4C}" presName="connTx" presStyleLbl="sibTrans2D1" presStyleIdx="5" presStyleCnt="7"/>
      <dgm:spPr/>
      <dgm:t>
        <a:bodyPr/>
        <a:lstStyle/>
        <a:p>
          <a:endParaRPr lang="es-CO"/>
        </a:p>
      </dgm:t>
    </dgm:pt>
    <dgm:pt modelId="{52542FBA-43EE-4872-AC42-ACF97F56C326}" type="pres">
      <dgm:prSet presAssocID="{B5BBD32D-6401-4823-9FF5-7F066E5BEE66}" presName="composite" presStyleCnt="0"/>
      <dgm:spPr/>
    </dgm:pt>
    <dgm:pt modelId="{E9FC66B8-5211-4B5D-8593-1601AA291F8D}" type="pres">
      <dgm:prSet presAssocID="{B5BBD32D-6401-4823-9FF5-7F066E5BEE66}" presName="imagSh" presStyleLbl="bgImgPlace1" presStyleIdx="6" presStyleCnt="8" custScaleX="2000000" custScaleY="2000000" custLinFactX="-3200000" custLinFactY="800000" custLinFactNeighborX="-3226219" custLinFactNeighborY="893745"/>
      <dgm:spPr>
        <a:blipFill rotWithShape="1">
          <a:blip xmlns:r="http://schemas.openxmlformats.org/officeDocument/2006/relationships" r:embed="rId7"/>
          <a:stretch>
            <a:fillRect/>
          </a:stretch>
        </a:blipFill>
      </dgm:spPr>
      <dgm:t>
        <a:bodyPr/>
        <a:lstStyle/>
        <a:p>
          <a:endParaRPr lang="es-ES"/>
        </a:p>
      </dgm:t>
    </dgm:pt>
    <dgm:pt modelId="{4A525714-D74F-4A10-BC96-7DF6FA1858EC}" type="pres">
      <dgm:prSet presAssocID="{B5BBD32D-6401-4823-9FF5-7F066E5BEE66}" presName="txNode" presStyleLbl="node1" presStyleIdx="6" presStyleCnt="8" custScaleX="2000000" custScaleY="2000000" custLinFactX="-3200000" custLinFactY="1700000" custLinFactNeighborX="-3242496" custLinFactNeighborY="1799870">
        <dgm:presLayoutVars>
          <dgm:bulletEnabled val="1"/>
        </dgm:presLayoutVars>
      </dgm:prSet>
      <dgm:spPr/>
      <dgm:t>
        <a:bodyPr/>
        <a:lstStyle/>
        <a:p>
          <a:endParaRPr lang="es-ES"/>
        </a:p>
      </dgm:t>
    </dgm:pt>
    <dgm:pt modelId="{B6261550-88AB-437B-896B-1BFDA19201B0}" type="pres">
      <dgm:prSet presAssocID="{C002B4B7-481B-4B7D-A6B3-B935066A53B1}" presName="sibTrans" presStyleLbl="sibTrans2D1" presStyleIdx="6" presStyleCnt="7" custScaleX="86442" custScaleY="1309724"/>
      <dgm:spPr/>
      <dgm:t>
        <a:bodyPr/>
        <a:lstStyle/>
        <a:p>
          <a:endParaRPr lang="es-CO"/>
        </a:p>
      </dgm:t>
    </dgm:pt>
    <dgm:pt modelId="{ADDC536F-BE2A-4755-915C-4E34418DAF72}" type="pres">
      <dgm:prSet presAssocID="{C002B4B7-481B-4B7D-A6B3-B935066A53B1}" presName="connTx" presStyleLbl="sibTrans2D1" presStyleIdx="6" presStyleCnt="7"/>
      <dgm:spPr/>
      <dgm:t>
        <a:bodyPr/>
        <a:lstStyle/>
        <a:p>
          <a:endParaRPr lang="es-CO"/>
        </a:p>
      </dgm:t>
    </dgm:pt>
    <dgm:pt modelId="{2CB8B36F-471D-4EC5-99EA-CC194A556842}" type="pres">
      <dgm:prSet presAssocID="{6E9D79DB-A886-4FBE-B598-7768613B5C7B}" presName="composite" presStyleCnt="0"/>
      <dgm:spPr/>
    </dgm:pt>
    <dgm:pt modelId="{CFEE7CAC-DCE0-4B73-94CC-3955E4D21CEB}" type="pres">
      <dgm:prSet presAssocID="{6E9D79DB-A886-4FBE-B598-7768613B5C7B}" presName="imagSh" presStyleLbl="bgImgPlace1" presStyleIdx="7" presStyleCnt="8" custScaleX="2000000" custScaleY="2000000" custLinFactX="-6387699" custLinFactY="800000" custLinFactNeighborX="-6400000" custLinFactNeighborY="893745"/>
      <dgm:spPr>
        <a:blipFill rotWithShape="1">
          <a:blip xmlns:r="http://schemas.openxmlformats.org/officeDocument/2006/relationships" r:embed="rId8"/>
          <a:stretch>
            <a:fillRect/>
          </a:stretch>
        </a:blipFill>
      </dgm:spPr>
      <dgm:t>
        <a:bodyPr/>
        <a:lstStyle/>
        <a:p>
          <a:endParaRPr lang="es-ES"/>
        </a:p>
      </dgm:t>
    </dgm:pt>
    <dgm:pt modelId="{79CD65A0-1D13-45EF-9107-8157E32B52D1}" type="pres">
      <dgm:prSet presAssocID="{6E9D79DB-A886-4FBE-B598-7768613B5C7B}" presName="txNode" presStyleLbl="node1" presStyleIdx="7" presStyleCnt="8" custAng="10800000" custFlipVert="1" custScaleX="2000000" custScaleY="2000000" custLinFactX="-6400000" custLinFactY="1700000" custLinFactNeighborX="-6403979" custLinFactNeighborY="1799870">
        <dgm:presLayoutVars>
          <dgm:bulletEnabled val="1"/>
        </dgm:presLayoutVars>
      </dgm:prSet>
      <dgm:spPr/>
      <dgm:t>
        <a:bodyPr/>
        <a:lstStyle/>
        <a:p>
          <a:endParaRPr lang="es-CO"/>
        </a:p>
      </dgm:t>
    </dgm:pt>
  </dgm:ptLst>
  <dgm:cxnLst>
    <dgm:cxn modelId="{362160AB-D6CC-4DFC-BF1C-ADA78FCE7A4F}" type="presOf" srcId="{6F4C1955-92DC-4756-AE69-ECF5CB7D9A73}" destId="{89958806-3A0C-4EEA-93CA-3B87A1BAB2A8}" srcOrd="0" destOrd="0" presId="urn:microsoft.com/office/officeart/2005/8/layout/hProcess10"/>
    <dgm:cxn modelId="{2791FDCD-8CC6-4455-AFC4-68479D45FE55}" type="presOf" srcId="{CA40D8D2-491B-4083-851C-CA5827E2723E}" destId="{E5A40527-12DD-4E23-8407-2B119B2BD11D}" srcOrd="0" destOrd="0" presId="urn:microsoft.com/office/officeart/2005/8/layout/hProcess10"/>
    <dgm:cxn modelId="{B650D1F6-B4D8-4EF3-B47A-BC25BD3BBBC5}" type="presOf" srcId="{48A06D65-36BF-4BA8-A43E-1B684FF20E17}" destId="{843EEAAF-E321-4269-820A-09224CFB5694}" srcOrd="1" destOrd="0" presId="urn:microsoft.com/office/officeart/2005/8/layout/hProcess10"/>
    <dgm:cxn modelId="{1A23F002-0F31-4DA2-B964-067C52795594}" type="presOf" srcId="{48A06D65-36BF-4BA8-A43E-1B684FF20E17}" destId="{025FF572-801A-4228-8AC3-1B369470C994}" srcOrd="0" destOrd="0" presId="urn:microsoft.com/office/officeart/2005/8/layout/hProcess10"/>
    <dgm:cxn modelId="{D4C6EEAC-DFCE-4B0D-B551-64827CEF2561}" type="presOf" srcId="{830B62D9-5D9B-4764-B0B5-F072ADFD8C97}" destId="{2A2F7AA8-B28A-468A-846A-E7C506A9223D}" srcOrd="0" destOrd="0" presId="urn:microsoft.com/office/officeart/2005/8/layout/hProcess10"/>
    <dgm:cxn modelId="{2ACACD50-DD44-408A-B348-25893BBEB17F}" type="presOf" srcId="{2FCDA865-E571-400A-8EC0-1BB7C1623B8B}" destId="{92277F06-9185-4B81-95C8-07256572E956}" srcOrd="0" destOrd="0" presId="urn:microsoft.com/office/officeart/2005/8/layout/hProcess10"/>
    <dgm:cxn modelId="{8A05AE3A-C046-46AA-975F-0DB419E7E5F4}" type="presOf" srcId="{C002B4B7-481B-4B7D-A6B3-B935066A53B1}" destId="{ADDC536F-BE2A-4755-915C-4E34418DAF72}" srcOrd="1" destOrd="0" presId="urn:microsoft.com/office/officeart/2005/8/layout/hProcess10"/>
    <dgm:cxn modelId="{A676021B-FB34-4D7A-83FC-DE7D9652E4F0}" srcId="{CA40D8D2-491B-4083-851C-CA5827E2723E}" destId="{5CF37648-814D-40A8-A702-9DD9FD7C4DE1}" srcOrd="1" destOrd="0" parTransId="{9F284763-79EE-44E9-8FCF-CC61F6E2AB3C}" sibTransId="{48A06D65-36BF-4BA8-A43E-1B684FF20E17}"/>
    <dgm:cxn modelId="{A69679D4-B954-4653-A4A5-7EF9900E36DD}" srcId="{CA40D8D2-491B-4083-851C-CA5827E2723E}" destId="{1B269CBF-9182-444D-B0D6-65EC442BF9E8}" srcOrd="4" destOrd="0" parTransId="{3679532B-7D8E-46D4-97C2-875EEF804A21}" sibTransId="{04B171B7-4C36-4721-B987-D27FF4EEB170}"/>
    <dgm:cxn modelId="{995D12F1-5BF1-48D3-8EF7-CCD516C96E8C}" srcId="{CA40D8D2-491B-4083-851C-CA5827E2723E}" destId="{830B62D9-5D9B-4764-B0B5-F072ADFD8C97}" srcOrd="0" destOrd="0" parTransId="{F265D89A-7FED-461F-AD22-96FCD5E46C19}" sibTransId="{71207B28-7515-41D0-9EBE-228A025432CE}"/>
    <dgm:cxn modelId="{73FCEBEF-569F-438E-AD28-5A6C5356D716}" srcId="{CA40D8D2-491B-4083-851C-CA5827E2723E}" destId="{AB230B93-EB9A-4E2D-B6EC-FEB1D9D2DC6D}" srcOrd="5" destOrd="0" parTransId="{ED5C004C-8FAD-40CA-B73A-EDCEDD5116C6}" sibTransId="{3A018ED8-C5A2-4C69-A010-6A568A7D8E4C}"/>
    <dgm:cxn modelId="{D284774F-643B-4E54-A2E3-D18799602A15}" type="presOf" srcId="{04B171B7-4C36-4721-B987-D27FF4EEB170}" destId="{C8C931AA-BA0A-4919-A484-39029D70A016}" srcOrd="1" destOrd="0" presId="urn:microsoft.com/office/officeart/2005/8/layout/hProcess10"/>
    <dgm:cxn modelId="{27177883-6114-4B78-ACB5-4764AF6876C3}" type="presOf" srcId="{2F65B461-6458-4A67-8B91-7140D60F7F03}" destId="{F238074A-3A6C-4B40-866D-B9D130170F0D}" srcOrd="0" destOrd="0" presId="urn:microsoft.com/office/officeart/2005/8/layout/hProcess10"/>
    <dgm:cxn modelId="{710C36CE-28DF-4570-AECB-BA0A86C50BA3}" srcId="{CA40D8D2-491B-4083-851C-CA5827E2723E}" destId="{2F65B461-6458-4A67-8B91-7140D60F7F03}" srcOrd="2" destOrd="0" parTransId="{830D67FC-E60F-4834-AF97-549797BC4DE2}" sibTransId="{6F4C1955-92DC-4756-AE69-ECF5CB7D9A73}"/>
    <dgm:cxn modelId="{60DC2CDA-7F1A-4954-A049-AB5C7D653874}" type="presOf" srcId="{71207B28-7515-41D0-9EBE-228A025432CE}" destId="{03EA37F5-A4D2-4345-B4E3-DD0016B55591}" srcOrd="0" destOrd="0" presId="urn:microsoft.com/office/officeart/2005/8/layout/hProcess10"/>
    <dgm:cxn modelId="{FCE97C2E-7F11-4637-B147-68DEB071DEDB}" type="presOf" srcId="{A4E2BF76-7719-4649-B405-F329736B6D51}" destId="{8DED20C1-1FE8-4998-94B1-8324DE9834B6}" srcOrd="1" destOrd="0" presId="urn:microsoft.com/office/officeart/2005/8/layout/hProcess10"/>
    <dgm:cxn modelId="{D9458C69-B46E-46F4-B0C1-65A511EBE016}" srcId="{CA40D8D2-491B-4083-851C-CA5827E2723E}" destId="{2FCDA865-E571-400A-8EC0-1BB7C1623B8B}" srcOrd="3" destOrd="0" parTransId="{F9EDA977-0083-4D52-8611-35A1B15C8852}" sibTransId="{A4E2BF76-7719-4649-B405-F329736B6D51}"/>
    <dgm:cxn modelId="{62D236C9-0421-4F26-83CB-41BF605A979A}" type="presOf" srcId="{C002B4B7-481B-4B7D-A6B3-B935066A53B1}" destId="{B6261550-88AB-437B-896B-1BFDA19201B0}" srcOrd="0" destOrd="0" presId="urn:microsoft.com/office/officeart/2005/8/layout/hProcess10"/>
    <dgm:cxn modelId="{720684E2-0A59-4094-973B-1D32B72D2D17}" type="presOf" srcId="{6F4C1955-92DC-4756-AE69-ECF5CB7D9A73}" destId="{0D3F9043-2F60-482D-973A-235DDD94F81D}" srcOrd="1" destOrd="0" presId="urn:microsoft.com/office/officeart/2005/8/layout/hProcess10"/>
    <dgm:cxn modelId="{112311CC-9ABA-4CF5-841F-B95E6D3A8DA7}" type="presOf" srcId="{3A018ED8-C5A2-4C69-A010-6A568A7D8E4C}" destId="{A8BFB477-2EDE-461E-B8A4-27CC91764290}" srcOrd="1" destOrd="0" presId="urn:microsoft.com/office/officeart/2005/8/layout/hProcess10"/>
    <dgm:cxn modelId="{EFC52D35-6395-498C-B8C7-91CD09BA9285}" type="presOf" srcId="{A4E2BF76-7719-4649-B405-F329736B6D51}" destId="{7C3ED757-04A8-4889-AA45-C75538E727DC}" srcOrd="0" destOrd="0" presId="urn:microsoft.com/office/officeart/2005/8/layout/hProcess10"/>
    <dgm:cxn modelId="{A87F77D5-A272-4068-9983-26E5972353E5}" srcId="{CA40D8D2-491B-4083-851C-CA5827E2723E}" destId="{B5BBD32D-6401-4823-9FF5-7F066E5BEE66}" srcOrd="6" destOrd="0" parTransId="{2B7B31C1-F039-4D75-9619-A186EF7D953A}" sibTransId="{C002B4B7-481B-4B7D-A6B3-B935066A53B1}"/>
    <dgm:cxn modelId="{8FF0CA65-0CE3-4510-8DC0-428F60733DC0}" type="presOf" srcId="{04B171B7-4C36-4721-B987-D27FF4EEB170}" destId="{B26F7E60-75E2-4EDA-8672-010FC80892A8}" srcOrd="0" destOrd="0" presId="urn:microsoft.com/office/officeart/2005/8/layout/hProcess10"/>
    <dgm:cxn modelId="{5797D825-5BDE-48C7-83A0-E930CAE2A5E5}" type="presOf" srcId="{B5BBD32D-6401-4823-9FF5-7F066E5BEE66}" destId="{4A525714-D74F-4A10-BC96-7DF6FA1858EC}" srcOrd="0" destOrd="0" presId="urn:microsoft.com/office/officeart/2005/8/layout/hProcess10"/>
    <dgm:cxn modelId="{1CD68DFC-EE77-48F8-B737-7AA1E0CE4463}" type="presOf" srcId="{AB230B93-EB9A-4E2D-B6EC-FEB1D9D2DC6D}" destId="{DB87828B-EA6E-473B-BAD9-F68B7477F8C4}" srcOrd="0" destOrd="0" presId="urn:microsoft.com/office/officeart/2005/8/layout/hProcess10"/>
    <dgm:cxn modelId="{A4385A01-0A37-4B94-8C57-634391BAF4B6}" type="presOf" srcId="{5CF37648-814D-40A8-A702-9DD9FD7C4DE1}" destId="{3F48A226-404E-44DC-B26A-DC32B0D7E847}" srcOrd="0" destOrd="0" presId="urn:microsoft.com/office/officeart/2005/8/layout/hProcess10"/>
    <dgm:cxn modelId="{E9F9E3B5-B84D-4AB6-8FED-968374AC9694}" type="presOf" srcId="{3A018ED8-C5A2-4C69-A010-6A568A7D8E4C}" destId="{BB26AD61-7DAD-413A-90A6-60B16B8E4455}" srcOrd="0" destOrd="0" presId="urn:microsoft.com/office/officeart/2005/8/layout/hProcess10"/>
    <dgm:cxn modelId="{D7CAE476-00F3-4CFA-B027-168B64CBA0F3}" type="presOf" srcId="{71207B28-7515-41D0-9EBE-228A025432CE}" destId="{57197272-BBAB-42FC-8CD6-947C4F553E97}" srcOrd="1" destOrd="0" presId="urn:microsoft.com/office/officeart/2005/8/layout/hProcess10"/>
    <dgm:cxn modelId="{24D3A4E8-C7D1-4F6F-B46F-7892D6C55E61}" srcId="{CA40D8D2-491B-4083-851C-CA5827E2723E}" destId="{6E9D79DB-A886-4FBE-B598-7768613B5C7B}" srcOrd="7" destOrd="0" parTransId="{0DF90ED5-16A7-43FC-952D-BD11B695428F}" sibTransId="{69CF8853-FFCD-4E2C-9A6E-C010DA5013AB}"/>
    <dgm:cxn modelId="{0025BC6C-AE44-4DD4-960C-B6F28B308B7F}" type="presOf" srcId="{6E9D79DB-A886-4FBE-B598-7768613B5C7B}" destId="{79CD65A0-1D13-45EF-9107-8157E32B52D1}" srcOrd="0" destOrd="0" presId="urn:microsoft.com/office/officeart/2005/8/layout/hProcess10"/>
    <dgm:cxn modelId="{2337ADE8-4C62-409E-BFD4-797F7367E110}" type="presOf" srcId="{1B269CBF-9182-444D-B0D6-65EC442BF9E8}" destId="{FC958E8B-7ED5-49C2-A511-94CBF670E418}" srcOrd="0" destOrd="0" presId="urn:microsoft.com/office/officeart/2005/8/layout/hProcess10"/>
    <dgm:cxn modelId="{51931FCD-AA56-4D54-BBEE-64A4FB773055}" type="presParOf" srcId="{E5A40527-12DD-4E23-8407-2B119B2BD11D}" destId="{71AEAB0E-E469-4FA9-B37F-51676BC5523A}" srcOrd="0" destOrd="0" presId="urn:microsoft.com/office/officeart/2005/8/layout/hProcess10"/>
    <dgm:cxn modelId="{DF67D0AC-E644-4C99-9402-C51466930219}" type="presParOf" srcId="{71AEAB0E-E469-4FA9-B37F-51676BC5523A}" destId="{C60269BE-5EDB-4B17-BDEB-3DC5B9D327C4}" srcOrd="0" destOrd="0" presId="urn:microsoft.com/office/officeart/2005/8/layout/hProcess10"/>
    <dgm:cxn modelId="{80A75023-59B9-40F3-8B19-79379FC7B2E8}" type="presParOf" srcId="{71AEAB0E-E469-4FA9-B37F-51676BC5523A}" destId="{2A2F7AA8-B28A-468A-846A-E7C506A9223D}" srcOrd="1" destOrd="0" presId="urn:microsoft.com/office/officeart/2005/8/layout/hProcess10"/>
    <dgm:cxn modelId="{61EDDFCD-7EB8-42C5-A5DB-A76C154BBC1A}" type="presParOf" srcId="{E5A40527-12DD-4E23-8407-2B119B2BD11D}" destId="{03EA37F5-A4D2-4345-B4E3-DD0016B55591}" srcOrd="1" destOrd="0" presId="urn:microsoft.com/office/officeart/2005/8/layout/hProcess10"/>
    <dgm:cxn modelId="{D79942D3-95B1-489C-927E-B580E48F80E5}" type="presParOf" srcId="{03EA37F5-A4D2-4345-B4E3-DD0016B55591}" destId="{57197272-BBAB-42FC-8CD6-947C4F553E97}" srcOrd="0" destOrd="0" presId="urn:microsoft.com/office/officeart/2005/8/layout/hProcess10"/>
    <dgm:cxn modelId="{A6FBBADC-2157-4D95-AD05-1C4CA2A4186F}" type="presParOf" srcId="{E5A40527-12DD-4E23-8407-2B119B2BD11D}" destId="{CDA31B0C-FF5C-4D7F-8739-14CDDBBBAC9A}" srcOrd="2" destOrd="0" presId="urn:microsoft.com/office/officeart/2005/8/layout/hProcess10"/>
    <dgm:cxn modelId="{8EBF435F-2AA3-43E0-9F1B-BDB5C643CF41}" type="presParOf" srcId="{CDA31B0C-FF5C-4D7F-8739-14CDDBBBAC9A}" destId="{207E821E-C234-4710-8827-AE4BFAED3C0D}" srcOrd="0" destOrd="0" presId="urn:microsoft.com/office/officeart/2005/8/layout/hProcess10"/>
    <dgm:cxn modelId="{27272C0E-99C0-4B30-ACB0-FEDE438937BC}" type="presParOf" srcId="{CDA31B0C-FF5C-4D7F-8739-14CDDBBBAC9A}" destId="{3F48A226-404E-44DC-B26A-DC32B0D7E847}" srcOrd="1" destOrd="0" presId="urn:microsoft.com/office/officeart/2005/8/layout/hProcess10"/>
    <dgm:cxn modelId="{EEC58766-8528-4B0F-95CE-C1EDD3DBBAB8}" type="presParOf" srcId="{E5A40527-12DD-4E23-8407-2B119B2BD11D}" destId="{025FF572-801A-4228-8AC3-1B369470C994}" srcOrd="3" destOrd="0" presId="urn:microsoft.com/office/officeart/2005/8/layout/hProcess10"/>
    <dgm:cxn modelId="{CD15E0E7-D829-4092-9A33-DAFEFD3DCACD}" type="presParOf" srcId="{025FF572-801A-4228-8AC3-1B369470C994}" destId="{843EEAAF-E321-4269-820A-09224CFB5694}" srcOrd="0" destOrd="0" presId="urn:microsoft.com/office/officeart/2005/8/layout/hProcess10"/>
    <dgm:cxn modelId="{037CD8FE-EE76-4EA4-8944-67571E545EC2}" type="presParOf" srcId="{E5A40527-12DD-4E23-8407-2B119B2BD11D}" destId="{2135CC41-F0B5-48D2-9922-D575E510E463}" srcOrd="4" destOrd="0" presId="urn:microsoft.com/office/officeart/2005/8/layout/hProcess10"/>
    <dgm:cxn modelId="{42611D1C-D6DF-4B93-8311-E2133C651FDC}" type="presParOf" srcId="{2135CC41-F0B5-48D2-9922-D575E510E463}" destId="{CB6C920E-9D22-4253-AB15-D97F39EF0B7F}" srcOrd="0" destOrd="0" presId="urn:microsoft.com/office/officeart/2005/8/layout/hProcess10"/>
    <dgm:cxn modelId="{B69F4544-730A-4A38-99C0-7B99CB0A414E}" type="presParOf" srcId="{2135CC41-F0B5-48D2-9922-D575E510E463}" destId="{F238074A-3A6C-4B40-866D-B9D130170F0D}" srcOrd="1" destOrd="0" presId="urn:microsoft.com/office/officeart/2005/8/layout/hProcess10"/>
    <dgm:cxn modelId="{99B493FE-2BBF-4CF3-813E-586189FAD0BB}" type="presParOf" srcId="{E5A40527-12DD-4E23-8407-2B119B2BD11D}" destId="{89958806-3A0C-4EEA-93CA-3B87A1BAB2A8}" srcOrd="5" destOrd="0" presId="urn:microsoft.com/office/officeart/2005/8/layout/hProcess10"/>
    <dgm:cxn modelId="{8681F477-12B4-4844-9E1A-B24016A16A38}" type="presParOf" srcId="{89958806-3A0C-4EEA-93CA-3B87A1BAB2A8}" destId="{0D3F9043-2F60-482D-973A-235DDD94F81D}" srcOrd="0" destOrd="0" presId="urn:microsoft.com/office/officeart/2005/8/layout/hProcess10"/>
    <dgm:cxn modelId="{BCDA47EB-285B-4961-8F76-DC236A93CC71}" type="presParOf" srcId="{E5A40527-12DD-4E23-8407-2B119B2BD11D}" destId="{B9FB2A61-B6B1-4A98-9700-F74B73DDA970}" srcOrd="6" destOrd="0" presId="urn:microsoft.com/office/officeart/2005/8/layout/hProcess10"/>
    <dgm:cxn modelId="{08695F82-5D38-4963-952F-63E58CFA36F6}" type="presParOf" srcId="{B9FB2A61-B6B1-4A98-9700-F74B73DDA970}" destId="{3A719E49-18ED-44D4-BA9D-6D52F7B2C4AF}" srcOrd="0" destOrd="0" presId="urn:microsoft.com/office/officeart/2005/8/layout/hProcess10"/>
    <dgm:cxn modelId="{5C59B45C-59A6-48AE-B213-211027D3BC7F}" type="presParOf" srcId="{B9FB2A61-B6B1-4A98-9700-F74B73DDA970}" destId="{92277F06-9185-4B81-95C8-07256572E956}" srcOrd="1" destOrd="0" presId="urn:microsoft.com/office/officeart/2005/8/layout/hProcess10"/>
    <dgm:cxn modelId="{655901AA-A6D5-4727-AB60-1AF71FCDC13A}" type="presParOf" srcId="{E5A40527-12DD-4E23-8407-2B119B2BD11D}" destId="{7C3ED757-04A8-4889-AA45-C75538E727DC}" srcOrd="7" destOrd="0" presId="urn:microsoft.com/office/officeart/2005/8/layout/hProcess10"/>
    <dgm:cxn modelId="{0ADF9706-AEA1-4D9F-B3CF-596DB6DD15CF}" type="presParOf" srcId="{7C3ED757-04A8-4889-AA45-C75538E727DC}" destId="{8DED20C1-1FE8-4998-94B1-8324DE9834B6}" srcOrd="0" destOrd="0" presId="urn:microsoft.com/office/officeart/2005/8/layout/hProcess10"/>
    <dgm:cxn modelId="{05372CC1-D80D-4056-B9AE-58FF554C18D6}" type="presParOf" srcId="{E5A40527-12DD-4E23-8407-2B119B2BD11D}" destId="{C0DE1AE1-F2DF-4C0D-9718-552BB252348C}" srcOrd="8" destOrd="0" presId="urn:microsoft.com/office/officeart/2005/8/layout/hProcess10"/>
    <dgm:cxn modelId="{B03F1D41-737B-4E8E-BD04-35C3D85011C4}" type="presParOf" srcId="{C0DE1AE1-F2DF-4C0D-9718-552BB252348C}" destId="{DB0A1D85-F8F5-426C-B739-E4E3B34EFF10}" srcOrd="0" destOrd="0" presId="urn:microsoft.com/office/officeart/2005/8/layout/hProcess10"/>
    <dgm:cxn modelId="{13129527-D30B-4AE2-B22E-5B88A076007A}" type="presParOf" srcId="{C0DE1AE1-F2DF-4C0D-9718-552BB252348C}" destId="{FC958E8B-7ED5-49C2-A511-94CBF670E418}" srcOrd="1" destOrd="0" presId="urn:microsoft.com/office/officeart/2005/8/layout/hProcess10"/>
    <dgm:cxn modelId="{476BA306-0CD9-4EDF-8B38-20E3B3E8E1B2}" type="presParOf" srcId="{E5A40527-12DD-4E23-8407-2B119B2BD11D}" destId="{B26F7E60-75E2-4EDA-8672-010FC80892A8}" srcOrd="9" destOrd="0" presId="urn:microsoft.com/office/officeart/2005/8/layout/hProcess10"/>
    <dgm:cxn modelId="{DE9B1394-70B7-46D6-ADAD-B04C86B64AA6}" type="presParOf" srcId="{B26F7E60-75E2-4EDA-8672-010FC80892A8}" destId="{C8C931AA-BA0A-4919-A484-39029D70A016}" srcOrd="0" destOrd="0" presId="urn:microsoft.com/office/officeart/2005/8/layout/hProcess10"/>
    <dgm:cxn modelId="{1E46482C-18D0-4765-96FE-89C39E1A1A89}" type="presParOf" srcId="{E5A40527-12DD-4E23-8407-2B119B2BD11D}" destId="{18375B89-08F4-4894-8C04-82EBA7D088D2}" srcOrd="10" destOrd="0" presId="urn:microsoft.com/office/officeart/2005/8/layout/hProcess10"/>
    <dgm:cxn modelId="{D23CABC2-1CFD-4E26-8D50-D3DBDF6CD090}" type="presParOf" srcId="{18375B89-08F4-4894-8C04-82EBA7D088D2}" destId="{741DD47D-B3A9-449C-BFBF-EFB80D0D2B4A}" srcOrd="0" destOrd="0" presId="urn:microsoft.com/office/officeart/2005/8/layout/hProcess10"/>
    <dgm:cxn modelId="{7DC88F11-D124-4C80-9317-4E4F5A16F109}" type="presParOf" srcId="{18375B89-08F4-4894-8C04-82EBA7D088D2}" destId="{DB87828B-EA6E-473B-BAD9-F68B7477F8C4}" srcOrd="1" destOrd="0" presId="urn:microsoft.com/office/officeart/2005/8/layout/hProcess10"/>
    <dgm:cxn modelId="{9A680728-4F1C-4B3C-8F01-B6F2F1137A1E}" type="presParOf" srcId="{E5A40527-12DD-4E23-8407-2B119B2BD11D}" destId="{BB26AD61-7DAD-413A-90A6-60B16B8E4455}" srcOrd="11" destOrd="0" presId="urn:microsoft.com/office/officeart/2005/8/layout/hProcess10"/>
    <dgm:cxn modelId="{B83BB64C-32FE-4481-85ED-B3538C42867C}" type="presParOf" srcId="{BB26AD61-7DAD-413A-90A6-60B16B8E4455}" destId="{A8BFB477-2EDE-461E-B8A4-27CC91764290}" srcOrd="0" destOrd="0" presId="urn:microsoft.com/office/officeart/2005/8/layout/hProcess10"/>
    <dgm:cxn modelId="{552DD244-2855-424A-A29C-168AF51A65A9}" type="presParOf" srcId="{E5A40527-12DD-4E23-8407-2B119B2BD11D}" destId="{52542FBA-43EE-4872-AC42-ACF97F56C326}" srcOrd="12" destOrd="0" presId="urn:microsoft.com/office/officeart/2005/8/layout/hProcess10"/>
    <dgm:cxn modelId="{82E12DCD-1717-45D8-AA60-8752373EE9DF}" type="presParOf" srcId="{52542FBA-43EE-4872-AC42-ACF97F56C326}" destId="{E9FC66B8-5211-4B5D-8593-1601AA291F8D}" srcOrd="0" destOrd="0" presId="urn:microsoft.com/office/officeart/2005/8/layout/hProcess10"/>
    <dgm:cxn modelId="{E52E788B-C938-4826-B914-3C65857371F2}" type="presParOf" srcId="{52542FBA-43EE-4872-AC42-ACF97F56C326}" destId="{4A525714-D74F-4A10-BC96-7DF6FA1858EC}" srcOrd="1" destOrd="0" presId="urn:microsoft.com/office/officeart/2005/8/layout/hProcess10"/>
    <dgm:cxn modelId="{3B527474-A0E2-40EF-94EF-C76926D4129B}" type="presParOf" srcId="{E5A40527-12DD-4E23-8407-2B119B2BD11D}" destId="{B6261550-88AB-437B-896B-1BFDA19201B0}" srcOrd="13" destOrd="0" presId="urn:microsoft.com/office/officeart/2005/8/layout/hProcess10"/>
    <dgm:cxn modelId="{E6646314-05BA-40C8-967E-53DEDCD974BA}" type="presParOf" srcId="{B6261550-88AB-437B-896B-1BFDA19201B0}" destId="{ADDC536F-BE2A-4755-915C-4E34418DAF72}" srcOrd="0" destOrd="0" presId="urn:microsoft.com/office/officeart/2005/8/layout/hProcess10"/>
    <dgm:cxn modelId="{81FE770C-107B-4078-AC86-1E7F4B92F221}" type="presParOf" srcId="{E5A40527-12DD-4E23-8407-2B119B2BD11D}" destId="{2CB8B36F-471D-4EC5-99EA-CC194A556842}" srcOrd="14" destOrd="0" presId="urn:microsoft.com/office/officeart/2005/8/layout/hProcess10"/>
    <dgm:cxn modelId="{A253D4A7-EC0B-49E0-89EF-709407211740}" type="presParOf" srcId="{2CB8B36F-471D-4EC5-99EA-CC194A556842}" destId="{CFEE7CAC-DCE0-4B73-94CC-3955E4D21CEB}" srcOrd="0" destOrd="0" presId="urn:microsoft.com/office/officeart/2005/8/layout/hProcess10"/>
    <dgm:cxn modelId="{90D2B149-EA07-4C79-AA11-C62E1CEC319B}" type="presParOf" srcId="{2CB8B36F-471D-4EC5-99EA-CC194A556842}" destId="{79CD65A0-1D13-45EF-9107-8157E32B52D1}" srcOrd="1" destOrd="0" presId="urn:microsoft.com/office/officeart/2005/8/layout/hProcess10"/>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60269BE-5EDB-4B17-BDEB-3DC5B9D327C4}">
      <dsp:nvSpPr>
        <dsp:cNvPr id="0" name=""/>
        <dsp:cNvSpPr/>
      </dsp:nvSpPr>
      <dsp:spPr>
        <a:xfrm>
          <a:off x="815551" y="747129"/>
          <a:ext cx="1028332" cy="1028332"/>
        </a:xfrm>
        <a:prstGeom prst="roundRect">
          <a:avLst>
            <a:gd name="adj" fmla="val 10000"/>
          </a:avLst>
        </a:prstGeom>
        <a:blipFill rotWithShape="1">
          <a:blip xmlns:r="http://schemas.openxmlformats.org/officeDocument/2006/relationships" r:embed="rId1"/>
          <a:stretch>
            <a:fillRect/>
          </a:stretch>
        </a:blipFill>
        <a:ln w="9525"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1">
          <a:scrgbClr r="0" g="0" b="0"/>
        </a:lnRef>
        <a:fillRef idx="1">
          <a:scrgbClr r="0" g="0" b="0"/>
        </a:fillRef>
        <a:effectRef idx="1">
          <a:scrgbClr r="0" g="0" b="0"/>
        </a:effectRef>
        <a:fontRef idx="minor"/>
      </dsp:style>
    </dsp:sp>
    <dsp:sp modelId="{2A2F7AA8-B28A-468A-846A-E7C506A9223D}">
      <dsp:nvSpPr>
        <dsp:cNvPr id="0" name=""/>
        <dsp:cNvSpPr/>
      </dsp:nvSpPr>
      <dsp:spPr>
        <a:xfrm rot="10800000" flipV="1">
          <a:off x="850617" y="1744479"/>
          <a:ext cx="1028332" cy="1028332"/>
        </a:xfrm>
        <a:prstGeom prst="roundRect">
          <a:avLst>
            <a:gd name="adj" fmla="val 10000"/>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5720" tIns="45720" rIns="45720" bIns="45720" numCol="1" spcCol="1270" anchor="ctr" anchorCtr="0">
          <a:noAutofit/>
        </a:bodyPr>
        <a:lstStyle/>
        <a:p>
          <a:pPr lvl="0" algn="ctr" defTabSz="511175">
            <a:lnSpc>
              <a:spcPct val="90000"/>
            </a:lnSpc>
            <a:spcBef>
              <a:spcPct val="0"/>
            </a:spcBef>
            <a:spcAft>
              <a:spcPct val="35000"/>
            </a:spcAft>
          </a:pPr>
          <a:r>
            <a:rPr lang="es-CO" sz="1150" kern="1200" dirty="0" smtClean="0"/>
            <a:t>Sonicación de la leche</a:t>
          </a:r>
          <a:endParaRPr lang="es-ES" sz="1150" kern="1200" dirty="0"/>
        </a:p>
      </dsp:txBody>
      <dsp:txXfrm rot="-10800000">
        <a:off x="880736" y="1774598"/>
        <a:ext cx="968094" cy="968094"/>
      </dsp:txXfrm>
    </dsp:sp>
    <dsp:sp modelId="{03EA37F5-A4D2-4345-B4E3-DD0016B55591}">
      <dsp:nvSpPr>
        <dsp:cNvPr id="0" name=""/>
        <dsp:cNvSpPr/>
      </dsp:nvSpPr>
      <dsp:spPr>
        <a:xfrm>
          <a:off x="2258348" y="1180389"/>
          <a:ext cx="335525" cy="161812"/>
        </a:xfrm>
        <a:prstGeom prst="rightArrow">
          <a:avLst>
            <a:gd name="adj1" fmla="val 60000"/>
            <a:gd name="adj2" fmla="val 50000"/>
          </a:avLst>
        </a:prstGeom>
        <a:solidFill>
          <a:schemeClr val="tx2"/>
        </a:solidFill>
        <a:ln>
          <a:noFill/>
        </a:ln>
        <a:effectLst>
          <a:outerShdw blurRad="40000" dist="20000" dir="5400000" rotWithShape="0">
            <a:srgbClr val="000000">
              <a:alpha val="38000"/>
            </a:srgbClr>
          </a:outerShdw>
        </a:effectLst>
      </dsp:spPr>
      <dsp:style>
        <a:lnRef idx="0">
          <a:scrgbClr r="0" g="0" b="0"/>
        </a:lnRef>
        <a:fillRef idx="2">
          <a:scrgbClr r="0" g="0" b="0"/>
        </a:fillRef>
        <a:effectRef idx="1">
          <a:scrgbClr r="0" g="0" b="0"/>
        </a:effectRef>
        <a:fontRef idx="minor">
          <a:schemeClr val="dk1"/>
        </a:fontRef>
      </dsp:style>
      <dsp:txBody>
        <a:bodyPr spcFirstLastPara="0" vert="horz" wrap="square" lIns="0" tIns="0" rIns="0" bIns="0" numCol="1" spcCol="1270" anchor="ctr" anchorCtr="0">
          <a:noAutofit/>
        </a:bodyPr>
        <a:lstStyle/>
        <a:p>
          <a:pPr lvl="0" algn="ctr" defTabSz="266700">
            <a:lnSpc>
              <a:spcPct val="90000"/>
            </a:lnSpc>
            <a:spcBef>
              <a:spcPct val="0"/>
            </a:spcBef>
            <a:spcAft>
              <a:spcPct val="35000"/>
            </a:spcAft>
          </a:pPr>
          <a:endParaRPr lang="es-ES" sz="600" kern="1200" dirty="0"/>
        </a:p>
      </dsp:txBody>
      <dsp:txXfrm>
        <a:off x="2258348" y="1212751"/>
        <a:ext cx="286981" cy="97088"/>
      </dsp:txXfrm>
    </dsp:sp>
    <dsp:sp modelId="{207E821E-C234-4710-8827-AE4BFAED3C0D}">
      <dsp:nvSpPr>
        <dsp:cNvPr id="0" name=""/>
        <dsp:cNvSpPr/>
      </dsp:nvSpPr>
      <dsp:spPr>
        <a:xfrm>
          <a:off x="2952886" y="747129"/>
          <a:ext cx="1028332" cy="1028332"/>
        </a:xfrm>
        <a:prstGeom prst="roundRect">
          <a:avLst>
            <a:gd name="adj" fmla="val 10000"/>
          </a:avLst>
        </a:prstGeom>
        <a:blipFill rotWithShape="1">
          <a:blip xmlns:r="http://schemas.openxmlformats.org/officeDocument/2006/relationships" r:embed="rId2"/>
          <a:stretch>
            <a:fillRect/>
          </a:stretch>
        </a:blipFill>
        <a:ln w="9525"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1">
          <a:scrgbClr r="0" g="0" b="0"/>
        </a:lnRef>
        <a:fillRef idx="1">
          <a:scrgbClr r="0" g="0" b="0"/>
        </a:fillRef>
        <a:effectRef idx="1">
          <a:scrgbClr r="0" g="0" b="0"/>
        </a:effectRef>
        <a:fontRef idx="minor"/>
      </dsp:style>
    </dsp:sp>
    <dsp:sp modelId="{3F48A226-404E-44DC-B26A-DC32B0D7E847}">
      <dsp:nvSpPr>
        <dsp:cNvPr id="0" name=""/>
        <dsp:cNvSpPr/>
      </dsp:nvSpPr>
      <dsp:spPr>
        <a:xfrm>
          <a:off x="2962909" y="1711237"/>
          <a:ext cx="1028332" cy="1028332"/>
        </a:xfrm>
        <a:prstGeom prst="roundRect">
          <a:avLst>
            <a:gd name="adj" fmla="val 10000"/>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5720" tIns="45720" rIns="45720" bIns="45720" numCol="1" spcCol="1270" anchor="ctr" anchorCtr="0">
          <a:noAutofit/>
        </a:bodyPr>
        <a:lstStyle/>
        <a:p>
          <a:pPr lvl="0" algn="ctr" defTabSz="511175">
            <a:lnSpc>
              <a:spcPct val="90000"/>
            </a:lnSpc>
            <a:spcBef>
              <a:spcPct val="0"/>
            </a:spcBef>
            <a:spcAft>
              <a:spcPct val="35000"/>
            </a:spcAft>
          </a:pPr>
          <a:r>
            <a:rPr lang="es-CO" sz="1150" kern="1200" dirty="0" smtClean="0"/>
            <a:t>Coagulación Quimosina  T 37°C          t 30 min</a:t>
          </a:r>
          <a:endParaRPr lang="es-ES" sz="1150" kern="1200" dirty="0"/>
        </a:p>
      </dsp:txBody>
      <dsp:txXfrm>
        <a:off x="2993028" y="1741356"/>
        <a:ext cx="968094" cy="968094"/>
      </dsp:txXfrm>
    </dsp:sp>
    <dsp:sp modelId="{025FF572-801A-4228-8AC3-1B369470C994}">
      <dsp:nvSpPr>
        <dsp:cNvPr id="0" name=""/>
        <dsp:cNvSpPr/>
      </dsp:nvSpPr>
      <dsp:spPr>
        <a:xfrm rot="7367">
          <a:off x="4400584" y="1182753"/>
          <a:ext cx="339488" cy="161812"/>
        </a:xfrm>
        <a:prstGeom prst="rightArrow">
          <a:avLst>
            <a:gd name="adj1" fmla="val 60000"/>
            <a:gd name="adj2" fmla="val 50000"/>
          </a:avLst>
        </a:prstGeom>
        <a:solidFill>
          <a:schemeClr val="tx2"/>
        </a:solidFill>
        <a:ln>
          <a:noFill/>
        </a:ln>
        <a:effectLst>
          <a:outerShdw blurRad="40000" dist="20000" dir="5400000" rotWithShape="0">
            <a:srgbClr val="000000">
              <a:alpha val="38000"/>
            </a:srgbClr>
          </a:outerShdw>
        </a:effectLst>
      </dsp:spPr>
      <dsp:style>
        <a:lnRef idx="0">
          <a:scrgbClr r="0" g="0" b="0"/>
        </a:lnRef>
        <a:fillRef idx="2">
          <a:scrgbClr r="0" g="0" b="0"/>
        </a:fillRef>
        <a:effectRef idx="1">
          <a:scrgbClr r="0" g="0" b="0"/>
        </a:effectRef>
        <a:fontRef idx="minor">
          <a:schemeClr val="dk1"/>
        </a:fontRef>
      </dsp:style>
      <dsp:txBody>
        <a:bodyPr spcFirstLastPara="0" vert="horz" wrap="square" lIns="0" tIns="0" rIns="0" bIns="0" numCol="1" spcCol="1270" anchor="ctr" anchorCtr="0">
          <a:noAutofit/>
        </a:bodyPr>
        <a:lstStyle/>
        <a:p>
          <a:pPr lvl="0" algn="ctr" defTabSz="266700">
            <a:lnSpc>
              <a:spcPct val="90000"/>
            </a:lnSpc>
            <a:spcBef>
              <a:spcPct val="0"/>
            </a:spcBef>
            <a:spcAft>
              <a:spcPct val="35000"/>
            </a:spcAft>
          </a:pPr>
          <a:endParaRPr lang="es-ES" sz="600" kern="1200" dirty="0"/>
        </a:p>
      </dsp:txBody>
      <dsp:txXfrm>
        <a:off x="4400584" y="1215063"/>
        <a:ext cx="290944" cy="97088"/>
      </dsp:txXfrm>
    </dsp:sp>
    <dsp:sp modelId="{CB6C920E-9D22-4253-AB15-D97F39EF0B7F}">
      <dsp:nvSpPr>
        <dsp:cNvPr id="0" name=""/>
        <dsp:cNvSpPr/>
      </dsp:nvSpPr>
      <dsp:spPr>
        <a:xfrm>
          <a:off x="5103332" y="751737"/>
          <a:ext cx="1028332" cy="1028332"/>
        </a:xfrm>
        <a:prstGeom prst="roundRect">
          <a:avLst>
            <a:gd name="adj" fmla="val 10000"/>
          </a:avLst>
        </a:prstGeom>
        <a:blipFill rotWithShape="1">
          <a:blip xmlns:r="http://schemas.openxmlformats.org/officeDocument/2006/relationships" r:embed="rId3"/>
          <a:stretch>
            <a:fillRect/>
          </a:stretch>
        </a:blipFill>
        <a:ln w="9525"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1">
          <a:scrgbClr r="0" g="0" b="0"/>
        </a:lnRef>
        <a:fillRef idx="1">
          <a:scrgbClr r="0" g="0" b="0"/>
        </a:fillRef>
        <a:effectRef idx="1">
          <a:scrgbClr r="0" g="0" b="0"/>
        </a:effectRef>
        <a:fontRef idx="minor"/>
      </dsp:style>
    </dsp:sp>
    <dsp:sp modelId="{F238074A-3A6C-4B40-866D-B9D130170F0D}">
      <dsp:nvSpPr>
        <dsp:cNvPr id="0" name=""/>
        <dsp:cNvSpPr/>
      </dsp:nvSpPr>
      <dsp:spPr>
        <a:xfrm rot="10800000" flipV="1">
          <a:off x="5103332" y="1711237"/>
          <a:ext cx="1028332" cy="1028332"/>
        </a:xfrm>
        <a:prstGeom prst="roundRect">
          <a:avLst>
            <a:gd name="adj" fmla="val 10000"/>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5720" tIns="45720" rIns="45720" bIns="45720" numCol="1" spcCol="1270" anchor="ctr" anchorCtr="0">
          <a:noAutofit/>
        </a:bodyPr>
        <a:lstStyle/>
        <a:p>
          <a:pPr lvl="0" algn="ctr" defTabSz="511175">
            <a:lnSpc>
              <a:spcPct val="90000"/>
            </a:lnSpc>
            <a:spcBef>
              <a:spcPct val="0"/>
            </a:spcBef>
            <a:spcAft>
              <a:spcPct val="35000"/>
            </a:spcAft>
          </a:pPr>
          <a:r>
            <a:rPr lang="es-CO" sz="1150" kern="1200" dirty="0" smtClean="0"/>
            <a:t>Corte</a:t>
          </a:r>
          <a:endParaRPr lang="es-ES" sz="1150" kern="1200" dirty="0"/>
        </a:p>
      </dsp:txBody>
      <dsp:txXfrm rot="-10800000">
        <a:off x="5133451" y="1741356"/>
        <a:ext cx="968094" cy="968094"/>
      </dsp:txXfrm>
    </dsp:sp>
    <dsp:sp modelId="{89958806-3A0C-4EEA-93CA-3B87A1BAB2A8}">
      <dsp:nvSpPr>
        <dsp:cNvPr id="0" name=""/>
        <dsp:cNvSpPr/>
      </dsp:nvSpPr>
      <dsp:spPr>
        <a:xfrm rot="21591954">
          <a:off x="6483229" y="1182638"/>
          <a:ext cx="284601" cy="161812"/>
        </a:xfrm>
        <a:prstGeom prst="rightArrow">
          <a:avLst>
            <a:gd name="adj1" fmla="val 60000"/>
            <a:gd name="adj2" fmla="val 50000"/>
          </a:avLst>
        </a:prstGeom>
        <a:solidFill>
          <a:schemeClr val="tx2"/>
        </a:solidFill>
        <a:ln>
          <a:noFill/>
        </a:ln>
        <a:effectLst>
          <a:outerShdw blurRad="40000" dist="20000" dir="5400000" rotWithShape="0">
            <a:srgbClr val="000000">
              <a:alpha val="38000"/>
            </a:srgbClr>
          </a:outerShdw>
        </a:effectLst>
      </dsp:spPr>
      <dsp:style>
        <a:lnRef idx="0">
          <a:scrgbClr r="0" g="0" b="0"/>
        </a:lnRef>
        <a:fillRef idx="2">
          <a:scrgbClr r="0" g="0" b="0"/>
        </a:fillRef>
        <a:effectRef idx="1">
          <a:scrgbClr r="0" g="0" b="0"/>
        </a:effectRef>
        <a:fontRef idx="minor">
          <a:schemeClr val="dk1"/>
        </a:fontRef>
      </dsp:style>
      <dsp:txBody>
        <a:bodyPr spcFirstLastPara="0" vert="horz" wrap="square" lIns="0" tIns="0" rIns="0" bIns="0" numCol="1" spcCol="1270" anchor="ctr" anchorCtr="0">
          <a:noAutofit/>
        </a:bodyPr>
        <a:lstStyle/>
        <a:p>
          <a:pPr lvl="0" algn="ctr" defTabSz="266700">
            <a:lnSpc>
              <a:spcPct val="90000"/>
            </a:lnSpc>
            <a:spcBef>
              <a:spcPct val="0"/>
            </a:spcBef>
            <a:spcAft>
              <a:spcPct val="35000"/>
            </a:spcAft>
          </a:pPr>
          <a:endParaRPr lang="es-ES" sz="600" kern="1200" dirty="0"/>
        </a:p>
      </dsp:txBody>
      <dsp:txXfrm>
        <a:off x="6483229" y="1215057"/>
        <a:ext cx="236057" cy="97088"/>
      </dsp:txXfrm>
    </dsp:sp>
    <dsp:sp modelId="{3A719E49-18ED-44D4-BA9D-6D52F7B2C4AF}">
      <dsp:nvSpPr>
        <dsp:cNvPr id="0" name=""/>
        <dsp:cNvSpPr/>
      </dsp:nvSpPr>
      <dsp:spPr>
        <a:xfrm>
          <a:off x="7072360" y="747129"/>
          <a:ext cx="1028332" cy="1028332"/>
        </a:xfrm>
        <a:prstGeom prst="roundRect">
          <a:avLst>
            <a:gd name="adj" fmla="val 10000"/>
          </a:avLst>
        </a:prstGeom>
        <a:blipFill rotWithShape="1">
          <a:blip xmlns:r="http://schemas.openxmlformats.org/officeDocument/2006/relationships" r:embed="rId4"/>
          <a:stretch>
            <a:fillRect/>
          </a:stretch>
        </a:blipFill>
        <a:ln w="9525"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1">
          <a:scrgbClr r="0" g="0" b="0"/>
        </a:lnRef>
        <a:fillRef idx="1">
          <a:scrgbClr r="0" g="0" b="0"/>
        </a:fillRef>
        <a:effectRef idx="1">
          <a:scrgbClr r="0" g="0" b="0"/>
        </a:effectRef>
        <a:fontRef idx="minor"/>
      </dsp:style>
    </dsp:sp>
    <dsp:sp modelId="{92277F06-9185-4B81-95C8-07256572E956}">
      <dsp:nvSpPr>
        <dsp:cNvPr id="0" name=""/>
        <dsp:cNvSpPr/>
      </dsp:nvSpPr>
      <dsp:spPr>
        <a:xfrm rot="10800000" flipV="1">
          <a:off x="7096140" y="1711237"/>
          <a:ext cx="1028332" cy="1028332"/>
        </a:xfrm>
        <a:prstGeom prst="roundRect">
          <a:avLst>
            <a:gd name="adj" fmla="val 10000"/>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5720" tIns="45720" rIns="45720" bIns="45720" numCol="1" spcCol="1270" anchor="ctr" anchorCtr="0">
          <a:noAutofit/>
        </a:bodyPr>
        <a:lstStyle/>
        <a:p>
          <a:pPr lvl="0" algn="ctr" defTabSz="511175">
            <a:lnSpc>
              <a:spcPct val="90000"/>
            </a:lnSpc>
            <a:spcBef>
              <a:spcPct val="0"/>
            </a:spcBef>
            <a:spcAft>
              <a:spcPct val="35000"/>
            </a:spcAft>
          </a:pPr>
          <a:r>
            <a:rPr lang="es-CO" sz="1150" kern="1200" dirty="0" smtClean="0"/>
            <a:t>Desuerado   t  15 min</a:t>
          </a:r>
          <a:endParaRPr lang="es-ES" sz="1150" kern="1200" dirty="0"/>
        </a:p>
      </dsp:txBody>
      <dsp:txXfrm rot="-10800000">
        <a:off x="7126259" y="1741356"/>
        <a:ext cx="968094" cy="968094"/>
      </dsp:txXfrm>
    </dsp:sp>
    <dsp:sp modelId="{7C3ED757-04A8-4889-AA45-C75538E727DC}">
      <dsp:nvSpPr>
        <dsp:cNvPr id="0" name=""/>
        <dsp:cNvSpPr/>
      </dsp:nvSpPr>
      <dsp:spPr>
        <a:xfrm rot="5365457">
          <a:off x="7486147" y="2864659"/>
          <a:ext cx="183665" cy="126564"/>
        </a:xfrm>
        <a:prstGeom prst="rightArrow">
          <a:avLst>
            <a:gd name="adj1" fmla="val 60000"/>
            <a:gd name="adj2" fmla="val 50000"/>
          </a:avLst>
        </a:prstGeom>
        <a:solidFill>
          <a:schemeClr val="tx2">
            <a:lumMod val="75000"/>
          </a:schemeClr>
        </a:solidFill>
        <a:ln>
          <a:noFill/>
        </a:ln>
        <a:effectLst>
          <a:outerShdw blurRad="40000" dist="20000" dir="5400000" rotWithShape="0">
            <a:srgbClr val="000000">
              <a:alpha val="38000"/>
            </a:srgbClr>
          </a:outerShdw>
        </a:effectLst>
      </dsp:spPr>
      <dsp:style>
        <a:lnRef idx="0">
          <a:scrgbClr r="0" g="0" b="0"/>
        </a:lnRef>
        <a:fillRef idx="2">
          <a:scrgbClr r="0" g="0" b="0"/>
        </a:fillRef>
        <a:effectRef idx="1">
          <a:scrgbClr r="0" g="0" b="0"/>
        </a:effectRef>
        <a:fontRef idx="minor">
          <a:schemeClr val="dk1"/>
        </a:fontRef>
      </dsp:style>
      <dsp:txBody>
        <a:bodyPr spcFirstLastPara="0" vert="horz" wrap="square" lIns="0" tIns="0" rIns="0" bIns="0" numCol="1" spcCol="1270" anchor="ctr" anchorCtr="0">
          <a:noAutofit/>
        </a:bodyPr>
        <a:lstStyle/>
        <a:p>
          <a:pPr lvl="0" algn="ctr" defTabSz="222250">
            <a:lnSpc>
              <a:spcPct val="90000"/>
            </a:lnSpc>
            <a:spcBef>
              <a:spcPct val="0"/>
            </a:spcBef>
            <a:spcAft>
              <a:spcPct val="35000"/>
            </a:spcAft>
          </a:pPr>
          <a:endParaRPr lang="es-ES" sz="500" kern="1200" dirty="0"/>
        </a:p>
      </dsp:txBody>
      <dsp:txXfrm>
        <a:off x="7504941" y="2870988"/>
        <a:ext cx="145696" cy="75938"/>
      </dsp:txXfrm>
    </dsp:sp>
    <dsp:sp modelId="{DB0A1D85-F8F5-426C-B739-E4E3B34EFF10}">
      <dsp:nvSpPr>
        <dsp:cNvPr id="0" name=""/>
        <dsp:cNvSpPr/>
      </dsp:nvSpPr>
      <dsp:spPr>
        <a:xfrm>
          <a:off x="7096139" y="3113583"/>
          <a:ext cx="1028332" cy="1028332"/>
        </a:xfrm>
        <a:prstGeom prst="roundRect">
          <a:avLst>
            <a:gd name="adj" fmla="val 10000"/>
          </a:avLst>
        </a:prstGeom>
        <a:blipFill rotWithShape="1">
          <a:blip xmlns:r="http://schemas.openxmlformats.org/officeDocument/2006/relationships" r:embed="rId5"/>
          <a:stretch>
            <a:fillRect/>
          </a:stretch>
        </a:blipFill>
        <a:ln w="9525"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1">
          <a:scrgbClr r="0" g="0" b="0"/>
        </a:lnRef>
        <a:fillRef idx="1">
          <a:scrgbClr r="0" g="0" b="0"/>
        </a:fillRef>
        <a:effectRef idx="1">
          <a:scrgbClr r="0" g="0" b="0"/>
        </a:effectRef>
        <a:fontRef idx="minor"/>
      </dsp:style>
    </dsp:sp>
    <dsp:sp modelId="{FC958E8B-7ED5-49C2-A511-94CBF670E418}">
      <dsp:nvSpPr>
        <dsp:cNvPr id="0" name=""/>
        <dsp:cNvSpPr/>
      </dsp:nvSpPr>
      <dsp:spPr>
        <a:xfrm rot="10800000" flipH="1" flipV="1">
          <a:off x="7096140" y="4073082"/>
          <a:ext cx="1028332" cy="1028332"/>
        </a:xfrm>
        <a:prstGeom prst="roundRect">
          <a:avLst>
            <a:gd name="adj" fmla="val 10000"/>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5720" tIns="45720" rIns="45720" bIns="45720" numCol="1" spcCol="1270" anchor="ctr" anchorCtr="0">
          <a:noAutofit/>
        </a:bodyPr>
        <a:lstStyle/>
        <a:p>
          <a:pPr lvl="0" algn="ctr" defTabSz="511175">
            <a:lnSpc>
              <a:spcPct val="90000"/>
            </a:lnSpc>
            <a:spcBef>
              <a:spcPct val="0"/>
            </a:spcBef>
            <a:spcAft>
              <a:spcPct val="35000"/>
            </a:spcAft>
          </a:pPr>
          <a:r>
            <a:rPr lang="es-CO" sz="1150" kern="1200" smtClean="0"/>
            <a:t>Incubación Enzima mTGasa       T 50°C          t 20 min</a:t>
          </a:r>
          <a:endParaRPr lang="es-ES" sz="1150" kern="1200" dirty="0"/>
        </a:p>
      </dsp:txBody>
      <dsp:txXfrm rot="-10800000">
        <a:off x="7126259" y="4103201"/>
        <a:ext cx="968094" cy="968094"/>
      </dsp:txXfrm>
    </dsp:sp>
    <dsp:sp modelId="{B26F7E60-75E2-4EDA-8672-010FC80892A8}">
      <dsp:nvSpPr>
        <dsp:cNvPr id="0" name=""/>
        <dsp:cNvSpPr/>
      </dsp:nvSpPr>
      <dsp:spPr>
        <a:xfrm rot="10800000">
          <a:off x="6443893" y="3546843"/>
          <a:ext cx="291795" cy="161812"/>
        </a:xfrm>
        <a:prstGeom prst="rightArrow">
          <a:avLst>
            <a:gd name="adj1" fmla="val 60000"/>
            <a:gd name="adj2" fmla="val 50000"/>
          </a:avLst>
        </a:prstGeom>
        <a:solidFill>
          <a:schemeClr val="tx2"/>
        </a:solidFill>
        <a:ln>
          <a:noFill/>
        </a:ln>
        <a:effectLst>
          <a:outerShdw blurRad="40000" dist="20000" dir="5400000" rotWithShape="0">
            <a:srgbClr val="000000">
              <a:alpha val="38000"/>
            </a:srgbClr>
          </a:outerShdw>
        </a:effectLst>
      </dsp:spPr>
      <dsp:style>
        <a:lnRef idx="0">
          <a:scrgbClr r="0" g="0" b="0"/>
        </a:lnRef>
        <a:fillRef idx="2">
          <a:scrgbClr r="0" g="0" b="0"/>
        </a:fillRef>
        <a:effectRef idx="1">
          <a:scrgbClr r="0" g="0" b="0"/>
        </a:effectRef>
        <a:fontRef idx="minor">
          <a:schemeClr val="dk1"/>
        </a:fontRef>
      </dsp:style>
      <dsp:txBody>
        <a:bodyPr spcFirstLastPara="0" vert="horz" wrap="square" lIns="0" tIns="0" rIns="0" bIns="0" numCol="1" spcCol="1270" anchor="ctr" anchorCtr="0">
          <a:noAutofit/>
        </a:bodyPr>
        <a:lstStyle/>
        <a:p>
          <a:pPr lvl="0" algn="ctr" defTabSz="266700">
            <a:lnSpc>
              <a:spcPct val="90000"/>
            </a:lnSpc>
            <a:spcBef>
              <a:spcPct val="0"/>
            </a:spcBef>
            <a:spcAft>
              <a:spcPct val="35000"/>
            </a:spcAft>
          </a:pPr>
          <a:endParaRPr lang="es-ES" sz="600" kern="1200" dirty="0"/>
        </a:p>
      </dsp:txBody>
      <dsp:txXfrm rot="10800000">
        <a:off x="6492437" y="3579205"/>
        <a:ext cx="243251" cy="97088"/>
      </dsp:txXfrm>
    </dsp:sp>
    <dsp:sp modelId="{741DD47D-B3A9-449C-BFBF-EFB80D0D2B4A}">
      <dsp:nvSpPr>
        <dsp:cNvPr id="0" name=""/>
        <dsp:cNvSpPr/>
      </dsp:nvSpPr>
      <dsp:spPr>
        <a:xfrm>
          <a:off x="5103332" y="3113583"/>
          <a:ext cx="1028332" cy="1028332"/>
        </a:xfrm>
        <a:prstGeom prst="roundRect">
          <a:avLst>
            <a:gd name="adj" fmla="val 10000"/>
          </a:avLst>
        </a:prstGeom>
        <a:blipFill rotWithShape="1">
          <a:blip xmlns:r="http://schemas.openxmlformats.org/officeDocument/2006/relationships" r:embed="rId6"/>
          <a:stretch>
            <a:fillRect/>
          </a:stretch>
        </a:blipFill>
        <a:ln w="9525"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1">
          <a:scrgbClr r="0" g="0" b="0"/>
        </a:lnRef>
        <a:fillRef idx="1">
          <a:scrgbClr r="0" g="0" b="0"/>
        </a:fillRef>
        <a:effectRef idx="1">
          <a:scrgbClr r="0" g="0" b="0"/>
        </a:effectRef>
        <a:fontRef idx="minor"/>
      </dsp:style>
    </dsp:sp>
    <dsp:sp modelId="{DB87828B-EA6E-473B-BAD9-F68B7477F8C4}">
      <dsp:nvSpPr>
        <dsp:cNvPr id="0" name=""/>
        <dsp:cNvSpPr/>
      </dsp:nvSpPr>
      <dsp:spPr>
        <a:xfrm rot="10800000" flipV="1">
          <a:off x="5103332" y="4073082"/>
          <a:ext cx="1028332" cy="1028332"/>
        </a:xfrm>
        <a:prstGeom prst="roundRect">
          <a:avLst>
            <a:gd name="adj" fmla="val 10000"/>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5720" tIns="45720" rIns="45720" bIns="45720" numCol="1" spcCol="1270" anchor="ctr" anchorCtr="0">
          <a:noAutofit/>
        </a:bodyPr>
        <a:lstStyle/>
        <a:p>
          <a:pPr lvl="0" algn="ctr" defTabSz="511175">
            <a:lnSpc>
              <a:spcPct val="90000"/>
            </a:lnSpc>
            <a:spcBef>
              <a:spcPct val="0"/>
            </a:spcBef>
            <a:spcAft>
              <a:spcPct val="35000"/>
            </a:spcAft>
          </a:pPr>
          <a:r>
            <a:rPr lang="es-CO" sz="1150" kern="1200" dirty="0" smtClean="0"/>
            <a:t>Filtración de suero           t 10 min</a:t>
          </a:r>
          <a:endParaRPr lang="es-ES" sz="1150" kern="1200" dirty="0"/>
        </a:p>
      </dsp:txBody>
      <dsp:txXfrm rot="-10800000">
        <a:off x="5133451" y="4103201"/>
        <a:ext cx="968094" cy="968094"/>
      </dsp:txXfrm>
    </dsp:sp>
    <dsp:sp modelId="{BB26AD61-7DAD-413A-90A6-60B16B8E4455}">
      <dsp:nvSpPr>
        <dsp:cNvPr id="0" name=""/>
        <dsp:cNvSpPr/>
      </dsp:nvSpPr>
      <dsp:spPr>
        <a:xfrm rot="10800000">
          <a:off x="4401171" y="3546843"/>
          <a:ext cx="314125" cy="161812"/>
        </a:xfrm>
        <a:prstGeom prst="rightArrow">
          <a:avLst>
            <a:gd name="adj1" fmla="val 60000"/>
            <a:gd name="adj2" fmla="val 50000"/>
          </a:avLst>
        </a:prstGeom>
        <a:solidFill>
          <a:schemeClr val="tx2"/>
        </a:solidFill>
        <a:ln>
          <a:noFill/>
        </a:ln>
        <a:effectLst>
          <a:outerShdw blurRad="40000" dist="20000" dir="5400000" rotWithShape="0">
            <a:srgbClr val="000000">
              <a:alpha val="38000"/>
            </a:srgbClr>
          </a:outerShdw>
        </a:effectLst>
      </dsp:spPr>
      <dsp:style>
        <a:lnRef idx="0">
          <a:scrgbClr r="0" g="0" b="0"/>
        </a:lnRef>
        <a:fillRef idx="2">
          <a:scrgbClr r="0" g="0" b="0"/>
        </a:fillRef>
        <a:effectRef idx="1">
          <a:scrgbClr r="0" g="0" b="0"/>
        </a:effectRef>
        <a:fontRef idx="minor">
          <a:schemeClr val="dk1"/>
        </a:fontRef>
      </dsp:style>
      <dsp:txBody>
        <a:bodyPr spcFirstLastPara="0" vert="horz" wrap="square" lIns="0" tIns="0" rIns="0" bIns="0" numCol="1" spcCol="1270" anchor="ctr" anchorCtr="0">
          <a:noAutofit/>
        </a:bodyPr>
        <a:lstStyle/>
        <a:p>
          <a:pPr lvl="0" algn="ctr" defTabSz="266700">
            <a:lnSpc>
              <a:spcPct val="90000"/>
            </a:lnSpc>
            <a:spcBef>
              <a:spcPct val="0"/>
            </a:spcBef>
            <a:spcAft>
              <a:spcPct val="35000"/>
            </a:spcAft>
          </a:pPr>
          <a:endParaRPr lang="es-ES" sz="600" kern="1200" dirty="0"/>
        </a:p>
      </dsp:txBody>
      <dsp:txXfrm rot="10800000">
        <a:off x="4449715" y="3579205"/>
        <a:ext cx="265581" cy="97088"/>
      </dsp:txXfrm>
    </dsp:sp>
    <dsp:sp modelId="{E9FC66B8-5211-4B5D-8593-1601AA291F8D}">
      <dsp:nvSpPr>
        <dsp:cNvPr id="0" name=""/>
        <dsp:cNvSpPr/>
      </dsp:nvSpPr>
      <dsp:spPr>
        <a:xfrm>
          <a:off x="3036717" y="3113583"/>
          <a:ext cx="1028332" cy="1028332"/>
        </a:xfrm>
        <a:prstGeom prst="roundRect">
          <a:avLst>
            <a:gd name="adj" fmla="val 10000"/>
          </a:avLst>
        </a:prstGeom>
        <a:blipFill rotWithShape="1">
          <a:blip xmlns:r="http://schemas.openxmlformats.org/officeDocument/2006/relationships" r:embed="rId7"/>
          <a:stretch>
            <a:fillRect/>
          </a:stretch>
        </a:blipFill>
        <a:ln w="9525"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1">
          <a:scrgbClr r="0" g="0" b="0"/>
        </a:lnRef>
        <a:fillRef idx="1">
          <a:scrgbClr r="0" g="0" b="0"/>
        </a:fillRef>
        <a:effectRef idx="1">
          <a:scrgbClr r="0" g="0" b="0"/>
        </a:effectRef>
        <a:fontRef idx="minor"/>
      </dsp:style>
    </dsp:sp>
    <dsp:sp modelId="{4A525714-D74F-4A10-BC96-7DF6FA1858EC}">
      <dsp:nvSpPr>
        <dsp:cNvPr id="0" name=""/>
        <dsp:cNvSpPr/>
      </dsp:nvSpPr>
      <dsp:spPr>
        <a:xfrm>
          <a:off x="3036718" y="4073082"/>
          <a:ext cx="1028332" cy="1028332"/>
        </a:xfrm>
        <a:prstGeom prst="roundRect">
          <a:avLst>
            <a:gd name="adj" fmla="val 10000"/>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5720" tIns="45720" rIns="45720" bIns="45720" numCol="1" spcCol="1270" anchor="ctr" anchorCtr="0">
          <a:noAutofit/>
        </a:bodyPr>
        <a:lstStyle/>
        <a:p>
          <a:pPr lvl="0" algn="ctr" defTabSz="511175">
            <a:lnSpc>
              <a:spcPct val="90000"/>
            </a:lnSpc>
            <a:spcBef>
              <a:spcPct val="0"/>
            </a:spcBef>
            <a:spcAft>
              <a:spcPct val="35000"/>
            </a:spcAft>
          </a:pPr>
          <a:r>
            <a:rPr lang="es-CO" sz="1150" kern="1200" dirty="0" smtClean="0"/>
            <a:t>Prensado masa: 1 Kg   t 48 h</a:t>
          </a:r>
          <a:endParaRPr lang="es-ES" sz="1150" kern="1200" dirty="0"/>
        </a:p>
      </dsp:txBody>
      <dsp:txXfrm>
        <a:off x="3066837" y="4103201"/>
        <a:ext cx="968094" cy="968094"/>
      </dsp:txXfrm>
    </dsp:sp>
    <dsp:sp modelId="{B6261550-88AB-437B-896B-1BFDA19201B0}">
      <dsp:nvSpPr>
        <dsp:cNvPr id="0" name=""/>
        <dsp:cNvSpPr/>
      </dsp:nvSpPr>
      <dsp:spPr>
        <a:xfrm rot="10800000">
          <a:off x="2234726" y="3546843"/>
          <a:ext cx="358789" cy="161812"/>
        </a:xfrm>
        <a:prstGeom prst="rightArrow">
          <a:avLst>
            <a:gd name="adj1" fmla="val 60000"/>
            <a:gd name="adj2" fmla="val 50000"/>
          </a:avLst>
        </a:prstGeom>
        <a:solidFill>
          <a:schemeClr val="tx2"/>
        </a:solidFill>
        <a:ln>
          <a:noFill/>
        </a:ln>
        <a:effectLst>
          <a:outerShdw blurRad="40000" dist="20000" dir="5400000" rotWithShape="0">
            <a:srgbClr val="000000">
              <a:alpha val="38000"/>
            </a:srgbClr>
          </a:outerShdw>
        </a:effectLst>
      </dsp:spPr>
      <dsp:style>
        <a:lnRef idx="0">
          <a:scrgbClr r="0" g="0" b="0"/>
        </a:lnRef>
        <a:fillRef idx="2">
          <a:scrgbClr r="0" g="0" b="0"/>
        </a:fillRef>
        <a:effectRef idx="1">
          <a:scrgbClr r="0" g="0" b="0"/>
        </a:effectRef>
        <a:fontRef idx="minor">
          <a:schemeClr val="dk1"/>
        </a:fontRef>
      </dsp:style>
      <dsp:txBody>
        <a:bodyPr spcFirstLastPara="0" vert="horz" wrap="square" lIns="0" tIns="0" rIns="0" bIns="0" numCol="1" spcCol="1270" anchor="ctr" anchorCtr="0">
          <a:noAutofit/>
        </a:bodyPr>
        <a:lstStyle/>
        <a:p>
          <a:pPr lvl="0" algn="ctr" defTabSz="266700">
            <a:lnSpc>
              <a:spcPct val="90000"/>
            </a:lnSpc>
            <a:spcBef>
              <a:spcPct val="0"/>
            </a:spcBef>
            <a:spcAft>
              <a:spcPct val="35000"/>
            </a:spcAft>
          </a:pPr>
          <a:endParaRPr lang="es-ES" sz="600" kern="1200" dirty="0"/>
        </a:p>
      </dsp:txBody>
      <dsp:txXfrm rot="10800000">
        <a:off x="2283270" y="3579205"/>
        <a:ext cx="310245" cy="97088"/>
      </dsp:txXfrm>
    </dsp:sp>
    <dsp:sp modelId="{CFEE7CAC-DCE0-4B73-94CC-3955E4D21CEB}">
      <dsp:nvSpPr>
        <dsp:cNvPr id="0" name=""/>
        <dsp:cNvSpPr/>
      </dsp:nvSpPr>
      <dsp:spPr>
        <a:xfrm>
          <a:off x="822487" y="3113583"/>
          <a:ext cx="1028332" cy="1028332"/>
        </a:xfrm>
        <a:prstGeom prst="roundRect">
          <a:avLst>
            <a:gd name="adj" fmla="val 10000"/>
          </a:avLst>
        </a:prstGeom>
        <a:blipFill rotWithShape="1">
          <a:blip xmlns:r="http://schemas.openxmlformats.org/officeDocument/2006/relationships" r:embed="rId8"/>
          <a:stretch>
            <a:fillRect/>
          </a:stretch>
        </a:blipFill>
        <a:ln w="9525"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1">
          <a:scrgbClr r="0" g="0" b="0"/>
        </a:lnRef>
        <a:fillRef idx="1">
          <a:scrgbClr r="0" g="0" b="0"/>
        </a:fillRef>
        <a:effectRef idx="1">
          <a:scrgbClr r="0" g="0" b="0"/>
        </a:effectRef>
        <a:fontRef idx="minor"/>
      </dsp:style>
    </dsp:sp>
    <dsp:sp modelId="{79CD65A0-1D13-45EF-9107-8157E32B52D1}">
      <dsp:nvSpPr>
        <dsp:cNvPr id="0" name=""/>
        <dsp:cNvSpPr/>
      </dsp:nvSpPr>
      <dsp:spPr>
        <a:xfrm rot="10800000" flipV="1">
          <a:off x="822487" y="4073082"/>
          <a:ext cx="1028332" cy="1028332"/>
        </a:xfrm>
        <a:prstGeom prst="roundRect">
          <a:avLst>
            <a:gd name="adj" fmla="val 10000"/>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5720" tIns="45720" rIns="45720" bIns="45720" numCol="1" spcCol="1270" anchor="ctr" anchorCtr="0">
          <a:noAutofit/>
        </a:bodyPr>
        <a:lstStyle/>
        <a:p>
          <a:pPr lvl="0" algn="ctr" defTabSz="511175">
            <a:lnSpc>
              <a:spcPct val="90000"/>
            </a:lnSpc>
            <a:spcBef>
              <a:spcPct val="0"/>
            </a:spcBef>
            <a:spcAft>
              <a:spcPct val="35000"/>
            </a:spcAft>
          </a:pPr>
          <a:r>
            <a:rPr lang="es-CO" sz="1150" kern="1200" dirty="0" smtClean="0"/>
            <a:t>Queso fresco obtenido</a:t>
          </a:r>
          <a:endParaRPr lang="es-ES" sz="1150" kern="1200" dirty="0"/>
        </a:p>
      </dsp:txBody>
      <dsp:txXfrm rot="-10800000">
        <a:off x="852606" y="4103201"/>
        <a:ext cx="968094" cy="968094"/>
      </dsp:txXfrm>
    </dsp:sp>
  </dsp:spTree>
</dsp:drawing>
</file>

<file path=ppt/diagrams/layout1.xml><?xml version="1.0" encoding="utf-8"?>
<dgm:layoutDef xmlns:dgm="http://schemas.openxmlformats.org/drawingml/2006/diagram" xmlns:a="http://schemas.openxmlformats.org/drawingml/2006/main" uniqueId="urn:microsoft.com/office/officeart/2005/8/layout/hProcess10">
  <dgm:title val=""/>
  <dgm:desc val=""/>
  <dgm:catLst>
    <dgm:cat type="process" pri="3000"/>
    <dgm:cat type="picture" pri="30000"/>
    <dgm:cat type="pictureconvert" pri="3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forName="composite" refType="w"/>
      <dgm:constr type="w" for="ch" ptType="sibTrans" refType="w" refFor="ch" refForName="composite" op="equ" fact="0.3333"/>
      <dgm:constr type="primFontSz" for="des" forName="txNode" op="equ" val="65"/>
      <dgm:constr type="primFontSz" for="des" forName="connTx" op="equ" val="55"/>
      <dgm:constr type="primFontSz" for="des" forName="connTx" refType="primFontSz" refFor="des" refForName="txNode" op="lte" fact="0.8"/>
    </dgm:constrLst>
    <dgm:ruleLst/>
    <dgm:forEach name="Name4" axis="ch" ptType="node">
      <dgm:layoutNode name="composite">
        <dgm:alg type="composite"/>
        <dgm:shape xmlns:r="http://schemas.openxmlformats.org/officeDocument/2006/relationships" r:blip="">
          <dgm:adjLst/>
        </dgm:shape>
        <dgm:presOf/>
        <dgm:choose name="Name5">
          <dgm:if name="Name6" func="var" arg="dir" op="equ" val="norm">
            <dgm:constrLst>
              <dgm:constr type="l" for="ch" forName="imagSh"/>
              <dgm:constr type="w" for="ch" forName="imagSh" refType="w" fact="0.86"/>
              <dgm:constr type="t" for="ch" forName="imagSh"/>
              <dgm:constr type="h" for="ch" forName="imagSh" refType="w" refFor="ch" refForName="imagSh"/>
              <dgm:constr type="l" for="ch" forName="txNode" refType="w" fact="0.14"/>
              <dgm:constr type="w" for="ch" forName="txNode" refType="w" refFor="ch" refForName="imagSh"/>
              <dgm:constr type="t" for="ch" forName="txNode" refType="h" refFor="ch" refForName="imagSh" fact="0.6"/>
              <dgm:constr type="h" for="ch" forName="txNode" refType="h" refFor="ch" refForName="imagSh"/>
            </dgm:constrLst>
          </dgm:if>
          <dgm:else name="Name7">
            <dgm:constrLst>
              <dgm:constr type="l" for="ch" forName="imagSh" refType="w" fact="0.14"/>
              <dgm:constr type="w" for="ch" forName="imagSh" refType="w" fact="0.86"/>
              <dgm:constr type="t" for="ch" forName="imagSh"/>
              <dgm:constr type="h" for="ch" forName="imagSh" refType="w" refFor="ch" refForName="imagSh"/>
              <dgm:constr type="l" for="ch" forName="txNode"/>
              <dgm:constr type="w" for="ch" forName="txNode" refType="w" refFor="ch" refForName="imagSh"/>
              <dgm:constr type="t" for="ch" forName="txNode" refType="h" refFor="ch" refForName="imagSh" fact="0.6"/>
              <dgm:constr type="h" for="ch" forName="txNode" refType="h" refFor="ch" refForName="imagSh"/>
            </dgm:constrLst>
          </dgm:else>
        </dgm:choose>
        <dgm:ruleLst/>
        <dgm:layoutNode name="imagSh" styleLbl="bgImgPlace1">
          <dgm:alg type="sp"/>
          <dgm:shape xmlns:r="http://schemas.openxmlformats.org/officeDocument/2006/relationships" type="roundRect" r:blip="" blipPhldr="1">
            <dgm:adjLst>
              <dgm:adj idx="1" val="0.1"/>
            </dgm:adjLst>
          </dgm:shape>
          <dgm:presOf/>
          <dgm:constrLst/>
          <dgm:ruleLst/>
        </dgm:layoutNode>
        <dgm:layoutNode name="txNode" styleLbl="node1">
          <dgm:varLst>
            <dgm:bulletEnabled val="1"/>
          </dgm:varLst>
          <dgm:alg type="tx"/>
          <dgm:shape xmlns:r="http://schemas.openxmlformats.org/officeDocument/2006/relationships" type="roundRect" r:blip="">
            <dgm:adjLst>
              <dgm:adj idx="1" val="0.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sibTransForEach" axis="followSib" ptType="sibTrans" cnt="1">
        <dgm:layoutNode name="sibTrans">
          <dgm:alg type="conn">
            <dgm:param type="begPts" val="auto"/>
            <dgm:param type="endPts" val="auto"/>
            <dgm:param type="srcNode" val="imagSh"/>
            <dgm:param type="dstNode" val="imagSh"/>
          </dgm:alg>
          <dgm:shape xmlns:r="http://schemas.openxmlformats.org/officeDocument/2006/relationships" type="conn" r:blip="">
            <dgm:adjLst/>
          </dgm:shape>
          <dgm:presOf axis="self"/>
          <dgm:constrLst>
            <dgm:constr type="h" refType="w" fact="0.62"/>
            <dgm:constr type="connDist"/>
            <dgm:constr type="begPad" refType="connDist" fact="0.35"/>
            <dgm:constr type="endPad" refType="connDist" fact="0.3"/>
          </dgm:constrLst>
          <dgm:ruleLst/>
          <dgm:layoutNode name="connTx">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CO"/>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8B6361A-5523-4A85-BC5B-719E950673C7}" type="datetimeFigureOut">
              <a:rPr lang="es-CO" smtClean="0"/>
              <a:t>03/10/2016</a:t>
            </a:fld>
            <a:endParaRPr lang="es-CO"/>
          </a:p>
        </p:txBody>
      </p:sp>
      <p:sp>
        <p:nvSpPr>
          <p:cNvPr id="4" name="Marcador de imagen de diapositiva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s-CO"/>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CO"/>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96581DD-2EEF-4546-BF1F-C08ECD400608}" type="slidenum">
              <a:rPr lang="es-CO" smtClean="0"/>
              <a:t>‹Nº›</a:t>
            </a:fld>
            <a:endParaRPr lang="es-CO"/>
          </a:p>
        </p:txBody>
      </p:sp>
    </p:spTree>
    <p:extLst>
      <p:ext uri="{BB962C8B-B14F-4D97-AF65-F5344CB8AC3E}">
        <p14:creationId xmlns:p14="http://schemas.microsoft.com/office/powerpoint/2010/main" val="275775067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ES" dirty="0"/>
          </a:p>
        </p:txBody>
      </p:sp>
      <p:sp>
        <p:nvSpPr>
          <p:cNvPr id="4" name="3 Marcador de número de diapositiva"/>
          <p:cNvSpPr>
            <a:spLocks noGrp="1"/>
          </p:cNvSpPr>
          <p:nvPr>
            <p:ph type="sldNum" sz="quarter" idx="10"/>
          </p:nvPr>
        </p:nvSpPr>
        <p:spPr/>
        <p:txBody>
          <a:bodyPr/>
          <a:lstStyle/>
          <a:p>
            <a:fld id="{DC5D7D1B-D376-4B52-997D-84777A5713FF}" type="slidenum">
              <a:rPr lang="es-ES" smtClean="0"/>
              <a:t>5</a:t>
            </a:fld>
            <a:endParaRPr lang="es-ES" dirty="0"/>
          </a:p>
        </p:txBody>
      </p:sp>
    </p:spTree>
    <p:extLst>
      <p:ext uri="{BB962C8B-B14F-4D97-AF65-F5344CB8AC3E}">
        <p14:creationId xmlns:p14="http://schemas.microsoft.com/office/powerpoint/2010/main" val="386285918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es-ES"/>
          </a:p>
        </p:txBody>
      </p:sp>
      <p:sp>
        <p:nvSpPr>
          <p:cNvPr id="3" name="2 Subtítulo"/>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s-ES"/>
          </a:p>
        </p:txBody>
      </p:sp>
      <p:sp>
        <p:nvSpPr>
          <p:cNvPr id="4" name="3 Marcador de fecha"/>
          <p:cNvSpPr>
            <a:spLocks noGrp="1"/>
          </p:cNvSpPr>
          <p:nvPr>
            <p:ph type="dt" sz="half" idx="10"/>
          </p:nvPr>
        </p:nvSpPr>
        <p:spPr/>
        <p:txBody>
          <a:bodyPr/>
          <a:lstStyle/>
          <a:p>
            <a:fld id="{804B496A-F49B-40E4-AC00-5F077534FFF0}" type="datetimeFigureOut">
              <a:rPr lang="es-ES" smtClean="0"/>
              <a:t>03/10/2016</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3A50ABF8-1099-49DF-BCA7-6763ABAFF4F5}" type="slidenum">
              <a:rPr lang="es-ES" smtClean="0"/>
              <a:t>‹Nº›</a:t>
            </a:fld>
            <a:endParaRPr lang="es-ES"/>
          </a:p>
        </p:txBody>
      </p:sp>
      <p:pic>
        <p:nvPicPr>
          <p:cNvPr id="8" name="Picture 3" descr="C:\Users\carolina\Dropbox\ACTA documentos\2016\LOGOS ACTA\LOGO ACTA 40 AÑOS\40-an¦âos-1024.png"/>
          <p:cNvPicPr>
            <a:picLocks noChangeAspect="1" noChangeArrowheads="1"/>
          </p:cNvPicPr>
          <p:nvPr userDrawn="1"/>
        </p:nvPicPr>
        <p:blipFill>
          <a:blip r:embed="rId2"/>
          <a:srcRect/>
          <a:stretch>
            <a:fillRect/>
          </a:stretch>
        </p:blipFill>
        <p:spPr bwMode="auto">
          <a:xfrm>
            <a:off x="107504" y="68051"/>
            <a:ext cx="1006004" cy="1006004"/>
          </a:xfrm>
          <a:prstGeom prst="rect">
            <a:avLst/>
          </a:prstGeom>
          <a:noFill/>
        </p:spPr>
      </p:pic>
    </p:spTree>
    <p:extLst>
      <p:ext uri="{BB962C8B-B14F-4D97-AF65-F5344CB8AC3E}">
        <p14:creationId xmlns:p14="http://schemas.microsoft.com/office/powerpoint/2010/main" val="3081332273"/>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p>
            <a:fld id="{804B496A-F49B-40E4-AC00-5F077534FFF0}" type="datetimeFigureOut">
              <a:rPr lang="es-ES" smtClean="0"/>
              <a:t>03/10/2016</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3A50ABF8-1099-49DF-BCA7-6763ABAFF4F5}" type="slidenum">
              <a:rPr lang="es-ES" smtClean="0"/>
              <a:t>‹Nº›</a:t>
            </a:fld>
            <a:endParaRPr lang="es-ES"/>
          </a:p>
        </p:txBody>
      </p:sp>
      <p:pic>
        <p:nvPicPr>
          <p:cNvPr id="7" name="Picture 3" descr="C:\Users\Angulo Coral\Downloads\cabezote Volante CONACTA.jp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6156176" y="6171408"/>
            <a:ext cx="2974138" cy="64603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26670810"/>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p>
            <a:fld id="{804B496A-F49B-40E4-AC00-5F077534FFF0}" type="datetimeFigureOut">
              <a:rPr lang="es-ES" smtClean="0"/>
              <a:t>03/10/2016</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3A50ABF8-1099-49DF-BCA7-6763ABAFF4F5}" type="slidenum">
              <a:rPr lang="es-ES" smtClean="0"/>
              <a:t>‹Nº›</a:t>
            </a:fld>
            <a:endParaRPr lang="es-ES"/>
          </a:p>
        </p:txBody>
      </p:sp>
      <p:pic>
        <p:nvPicPr>
          <p:cNvPr id="7" name="Picture 3" descr="C:\Users\Angulo Coral\Downloads\cabezote Volante CONACTA.jp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6156176" y="6171408"/>
            <a:ext cx="2974138" cy="64603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94208379"/>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a:xfrm>
            <a:off x="1475656" y="260648"/>
            <a:ext cx="7211144" cy="1143000"/>
          </a:xfrm>
        </p:spPr>
        <p:txBody>
          <a:bodyPr/>
          <a:lstStyle/>
          <a:p>
            <a:r>
              <a:rPr lang="es-ES" dirty="0" smtClean="0"/>
              <a:t>Haga clic para modificar el estilo de título del patrón</a:t>
            </a:r>
            <a:endParaRPr lang="es-ES" dirty="0"/>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p>
            <a:fld id="{804B496A-F49B-40E4-AC00-5F077534FFF0}" type="datetimeFigureOut">
              <a:rPr lang="es-ES" smtClean="0"/>
              <a:t>03/10/2016</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3A50ABF8-1099-49DF-BCA7-6763ABAFF4F5}" type="slidenum">
              <a:rPr lang="es-ES" smtClean="0"/>
              <a:t>‹Nº›</a:t>
            </a:fld>
            <a:endParaRPr lang="es-ES"/>
          </a:p>
        </p:txBody>
      </p:sp>
      <p:pic>
        <p:nvPicPr>
          <p:cNvPr id="8" name="Picture 3" descr="C:\Users\Angulo Coral\Downloads\cabezote Volante CONACTA.jp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6156176" y="6171408"/>
            <a:ext cx="2974138" cy="64603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92546593"/>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3 Marcador de fecha"/>
          <p:cNvSpPr>
            <a:spLocks noGrp="1"/>
          </p:cNvSpPr>
          <p:nvPr>
            <p:ph type="dt" sz="half" idx="10"/>
          </p:nvPr>
        </p:nvSpPr>
        <p:spPr/>
        <p:txBody>
          <a:bodyPr/>
          <a:lstStyle/>
          <a:p>
            <a:fld id="{804B496A-F49B-40E4-AC00-5F077534FFF0}" type="datetimeFigureOut">
              <a:rPr lang="es-ES" smtClean="0"/>
              <a:t>03/10/2016</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3A50ABF8-1099-49DF-BCA7-6763ABAFF4F5}" type="slidenum">
              <a:rPr lang="es-ES" smtClean="0"/>
              <a:t>‹Nº›</a:t>
            </a:fld>
            <a:endParaRPr lang="es-ES"/>
          </a:p>
        </p:txBody>
      </p:sp>
      <p:pic>
        <p:nvPicPr>
          <p:cNvPr id="7" name="Picture 3" descr="C:\Users\Angulo Coral\Downloads\cabezote Volante CONACTA.jp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6156176" y="6171408"/>
            <a:ext cx="2974138" cy="64603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94463629"/>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fecha"/>
          <p:cNvSpPr>
            <a:spLocks noGrp="1"/>
          </p:cNvSpPr>
          <p:nvPr>
            <p:ph type="dt" sz="half" idx="10"/>
          </p:nvPr>
        </p:nvSpPr>
        <p:spPr/>
        <p:txBody>
          <a:bodyPr/>
          <a:lstStyle/>
          <a:p>
            <a:fld id="{804B496A-F49B-40E4-AC00-5F077534FFF0}" type="datetimeFigureOut">
              <a:rPr lang="es-ES" smtClean="0"/>
              <a:t>03/10/2016</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p>
            <a:fld id="{3A50ABF8-1099-49DF-BCA7-6763ABAFF4F5}" type="slidenum">
              <a:rPr lang="es-ES" smtClean="0"/>
              <a:t>‹Nº›</a:t>
            </a:fld>
            <a:endParaRPr lang="es-ES"/>
          </a:p>
        </p:txBody>
      </p:sp>
      <p:pic>
        <p:nvPicPr>
          <p:cNvPr id="8" name="Picture 3" descr="C:\Users\Angulo Coral\Downloads\cabezote Volante CONACTA.jp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6156176" y="6171408"/>
            <a:ext cx="2974138" cy="64603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80798563"/>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7" name="6 Marcador de fecha"/>
          <p:cNvSpPr>
            <a:spLocks noGrp="1"/>
          </p:cNvSpPr>
          <p:nvPr>
            <p:ph type="dt" sz="half" idx="10"/>
          </p:nvPr>
        </p:nvSpPr>
        <p:spPr/>
        <p:txBody>
          <a:bodyPr/>
          <a:lstStyle/>
          <a:p>
            <a:fld id="{804B496A-F49B-40E4-AC00-5F077534FFF0}" type="datetimeFigureOut">
              <a:rPr lang="es-ES" smtClean="0"/>
              <a:t>03/10/2016</a:t>
            </a:fld>
            <a:endParaRPr lang="es-ES"/>
          </a:p>
        </p:txBody>
      </p:sp>
      <p:sp>
        <p:nvSpPr>
          <p:cNvPr id="8" name="7 Marcador de pie de página"/>
          <p:cNvSpPr>
            <a:spLocks noGrp="1"/>
          </p:cNvSpPr>
          <p:nvPr>
            <p:ph type="ftr" sz="quarter" idx="11"/>
          </p:nvPr>
        </p:nvSpPr>
        <p:spPr/>
        <p:txBody>
          <a:bodyPr/>
          <a:lstStyle/>
          <a:p>
            <a:endParaRPr lang="es-ES"/>
          </a:p>
        </p:txBody>
      </p:sp>
      <p:sp>
        <p:nvSpPr>
          <p:cNvPr id="9" name="8 Marcador de número de diapositiva"/>
          <p:cNvSpPr>
            <a:spLocks noGrp="1"/>
          </p:cNvSpPr>
          <p:nvPr>
            <p:ph type="sldNum" sz="quarter" idx="12"/>
          </p:nvPr>
        </p:nvSpPr>
        <p:spPr/>
        <p:txBody>
          <a:bodyPr/>
          <a:lstStyle/>
          <a:p>
            <a:fld id="{3A50ABF8-1099-49DF-BCA7-6763ABAFF4F5}" type="slidenum">
              <a:rPr lang="es-ES" smtClean="0"/>
              <a:t>‹Nº›</a:t>
            </a:fld>
            <a:endParaRPr lang="es-ES"/>
          </a:p>
        </p:txBody>
      </p:sp>
      <p:pic>
        <p:nvPicPr>
          <p:cNvPr id="10" name="Picture 3" descr="C:\Users\Angulo Coral\Downloads\cabezote Volante CONACTA.jp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6156176" y="6171408"/>
            <a:ext cx="2974138" cy="64603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93910917"/>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fecha"/>
          <p:cNvSpPr>
            <a:spLocks noGrp="1"/>
          </p:cNvSpPr>
          <p:nvPr>
            <p:ph type="dt" sz="half" idx="10"/>
          </p:nvPr>
        </p:nvSpPr>
        <p:spPr/>
        <p:txBody>
          <a:bodyPr/>
          <a:lstStyle/>
          <a:p>
            <a:fld id="{804B496A-F49B-40E4-AC00-5F077534FFF0}" type="datetimeFigureOut">
              <a:rPr lang="es-ES" smtClean="0"/>
              <a:t>03/10/2016</a:t>
            </a:fld>
            <a:endParaRPr lang="es-ES"/>
          </a:p>
        </p:txBody>
      </p:sp>
      <p:sp>
        <p:nvSpPr>
          <p:cNvPr id="4" name="3 Marcador de pie de página"/>
          <p:cNvSpPr>
            <a:spLocks noGrp="1"/>
          </p:cNvSpPr>
          <p:nvPr>
            <p:ph type="ftr" sz="quarter" idx="11"/>
          </p:nvPr>
        </p:nvSpPr>
        <p:spPr/>
        <p:txBody>
          <a:bodyPr/>
          <a:lstStyle/>
          <a:p>
            <a:endParaRPr lang="es-ES"/>
          </a:p>
        </p:txBody>
      </p:sp>
      <p:sp>
        <p:nvSpPr>
          <p:cNvPr id="5" name="4 Marcador de número de diapositiva"/>
          <p:cNvSpPr>
            <a:spLocks noGrp="1"/>
          </p:cNvSpPr>
          <p:nvPr>
            <p:ph type="sldNum" sz="quarter" idx="12"/>
          </p:nvPr>
        </p:nvSpPr>
        <p:spPr/>
        <p:txBody>
          <a:bodyPr/>
          <a:lstStyle/>
          <a:p>
            <a:fld id="{3A50ABF8-1099-49DF-BCA7-6763ABAFF4F5}" type="slidenum">
              <a:rPr lang="es-ES" smtClean="0"/>
              <a:t>‹Nº›</a:t>
            </a:fld>
            <a:endParaRPr lang="es-ES"/>
          </a:p>
        </p:txBody>
      </p:sp>
      <p:pic>
        <p:nvPicPr>
          <p:cNvPr id="2050" name="Picture 2"/>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6169025" y="6211887"/>
            <a:ext cx="2974975" cy="646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449075447"/>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804B496A-F49B-40E4-AC00-5F077534FFF0}" type="datetimeFigureOut">
              <a:rPr lang="es-ES" smtClean="0"/>
              <a:t>03/10/2016</a:t>
            </a:fld>
            <a:endParaRPr lang="es-ES"/>
          </a:p>
        </p:txBody>
      </p:sp>
      <p:sp>
        <p:nvSpPr>
          <p:cNvPr id="3" name="2 Marcador de pie de página"/>
          <p:cNvSpPr>
            <a:spLocks noGrp="1"/>
          </p:cNvSpPr>
          <p:nvPr>
            <p:ph type="ftr" sz="quarter" idx="11"/>
          </p:nvPr>
        </p:nvSpPr>
        <p:spPr/>
        <p:txBody>
          <a:bodyPr/>
          <a:lstStyle/>
          <a:p>
            <a:endParaRPr lang="es-ES"/>
          </a:p>
        </p:txBody>
      </p:sp>
      <p:sp>
        <p:nvSpPr>
          <p:cNvPr id="4" name="3 Marcador de número de diapositiva"/>
          <p:cNvSpPr>
            <a:spLocks noGrp="1"/>
          </p:cNvSpPr>
          <p:nvPr>
            <p:ph type="sldNum" sz="quarter" idx="12"/>
          </p:nvPr>
        </p:nvSpPr>
        <p:spPr/>
        <p:txBody>
          <a:bodyPr/>
          <a:lstStyle/>
          <a:p>
            <a:fld id="{3A50ABF8-1099-49DF-BCA7-6763ABAFF4F5}" type="slidenum">
              <a:rPr lang="es-ES" smtClean="0"/>
              <a:t>‹Nº›</a:t>
            </a:fld>
            <a:endParaRPr lang="es-ES"/>
          </a:p>
        </p:txBody>
      </p:sp>
      <p:pic>
        <p:nvPicPr>
          <p:cNvPr id="5" name="Picture 3" descr="C:\Users\Angulo Coral\Downloads\cabezote Volante CONACTA.jp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6156176" y="6171408"/>
            <a:ext cx="2974138" cy="64603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38845767"/>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ES"/>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804B496A-F49B-40E4-AC00-5F077534FFF0}" type="datetimeFigureOut">
              <a:rPr lang="es-ES" smtClean="0"/>
              <a:t>03/10/2016</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p>
            <a:fld id="{3A50ABF8-1099-49DF-BCA7-6763ABAFF4F5}" type="slidenum">
              <a:rPr lang="es-ES" smtClean="0"/>
              <a:t>‹Nº›</a:t>
            </a:fld>
            <a:endParaRPr lang="es-ES"/>
          </a:p>
        </p:txBody>
      </p:sp>
      <p:pic>
        <p:nvPicPr>
          <p:cNvPr id="8" name="Picture 3" descr="C:\Users\Angulo Coral\Downloads\cabezote Volante CONACTA.jp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6156176" y="6171408"/>
            <a:ext cx="2974138" cy="64603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67930010"/>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ES"/>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804B496A-F49B-40E4-AC00-5F077534FFF0}" type="datetimeFigureOut">
              <a:rPr lang="es-ES" smtClean="0"/>
              <a:t>03/10/2016</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p>
            <a:fld id="{3A50ABF8-1099-49DF-BCA7-6763ABAFF4F5}" type="slidenum">
              <a:rPr lang="es-ES" smtClean="0"/>
              <a:t>‹Nº›</a:t>
            </a:fld>
            <a:endParaRPr lang="es-ES"/>
          </a:p>
        </p:txBody>
      </p:sp>
      <p:pic>
        <p:nvPicPr>
          <p:cNvPr id="8" name="Picture 3" descr="C:\Users\Angulo Coral\Downloads\cabezote Volante CONACTA.jp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6156176" y="6171408"/>
            <a:ext cx="2974138" cy="646037"/>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3" descr="C:\Users\Angulo Coral\Downloads\cabezote Volante CONACTA.jp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6308576" y="6323808"/>
            <a:ext cx="2974138" cy="64603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96580457"/>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título"/>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04B496A-F49B-40E4-AC00-5F077534FFF0}" type="datetimeFigureOut">
              <a:rPr lang="es-ES" smtClean="0"/>
              <a:t>03/10/2016</a:t>
            </a:fld>
            <a:endParaRPr lang="es-ES"/>
          </a:p>
        </p:txBody>
      </p:sp>
      <p:sp>
        <p:nvSpPr>
          <p:cNvPr id="5" name="4 Marcador de pie de página"/>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S"/>
          </a:p>
        </p:txBody>
      </p:sp>
      <p:sp>
        <p:nvSpPr>
          <p:cNvPr id="6" name="5 Marcador de número de diapositiva"/>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A50ABF8-1099-49DF-BCA7-6763ABAFF4F5}" type="slidenum">
              <a:rPr lang="es-ES" smtClean="0"/>
              <a:t>‹Nº›</a:t>
            </a:fld>
            <a:endParaRPr lang="es-ES"/>
          </a:p>
        </p:txBody>
      </p:sp>
      <p:pic>
        <p:nvPicPr>
          <p:cNvPr id="7" name="Picture 3" descr="C:\Users\Angulo Coral\Downloads\cabezote Volante CONACTA.jpg"/>
          <p:cNvPicPr>
            <a:picLocks noChangeAspect="1" noChangeArrowheads="1"/>
          </p:cNvPicPr>
          <p:nvPr userDrawn="1"/>
        </p:nvPicPr>
        <p:blipFill>
          <a:blip r:embed="rId13" cstate="print">
            <a:extLst>
              <a:ext uri="{28A0092B-C50C-407E-A947-70E740481C1C}">
                <a14:useLocalDpi xmlns:a14="http://schemas.microsoft.com/office/drawing/2010/main" val="0"/>
              </a:ext>
            </a:extLst>
          </a:blip>
          <a:srcRect/>
          <a:stretch>
            <a:fillRect/>
          </a:stretch>
        </p:blipFill>
        <p:spPr bwMode="auto">
          <a:xfrm>
            <a:off x="6156176" y="6171408"/>
            <a:ext cx="2974138" cy="64603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0271968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iming>
    <p:tnLst>
      <p:par>
        <p:cTn id="1" dur="indefinite" restart="never" nodeType="tmRoot"/>
      </p:par>
    </p:tnLst>
  </p:timing>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28.png"/><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29.emf"/><Relationship Id="rId4" Type="http://schemas.openxmlformats.org/officeDocument/2006/relationships/image" Target="../media/image37.png"/></Relationships>
</file>

<file path=ppt/slides/_rels/slide11.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5.png"/><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36.emf"/><Relationship Id="rId4" Type="http://schemas.openxmlformats.org/officeDocument/2006/relationships/image" Target="../media/image41.png"/></Relationships>
</file>

<file path=ppt/slides/_rels/slide12.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17.emf"/><Relationship Id="rId4" Type="http://schemas.openxmlformats.org/officeDocument/2006/relationships/image" Target="../media/image18.png"/></Relationships>
</file>

<file path=ppt/slides/_rels/slide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19.png"/><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20.emf"/><Relationship Id="rId4" Type="http://schemas.openxmlformats.org/officeDocument/2006/relationships/image" Target="../media/image22.png"/></Relationships>
</file>

<file path=ppt/slides/_rels/slide8.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3.png"/><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24.emf"/><Relationship Id="rId4" Type="http://schemas.openxmlformats.org/officeDocument/2006/relationships/image" Target="../media/image26.png"/></Relationships>
</file>

<file path=ppt/slides/_rels/slide9.xml.rels><?xml version="1.0" encoding="UTF-8" standalone="yes"?>
<Relationships xmlns="http://schemas.openxmlformats.org/package/2006/relationships"><Relationship Id="rId8" Type="http://schemas.openxmlformats.org/officeDocument/2006/relationships/image" Target="../media/image34.png"/><Relationship Id="rId3" Type="http://schemas.openxmlformats.org/officeDocument/2006/relationships/image" Target="../media/image29.png"/><Relationship Id="rId7" Type="http://schemas.openxmlformats.org/officeDocument/2006/relationships/image" Target="../media/image33.png"/><Relationship Id="rId2" Type="http://schemas.openxmlformats.org/officeDocument/2006/relationships/image" Target="../media/image27.png"/><Relationship Id="rId1" Type="http://schemas.openxmlformats.org/officeDocument/2006/relationships/slideLayout" Target="../slideLayouts/slideLayout2.xml"/><Relationship Id="rId6" Type="http://schemas.openxmlformats.org/officeDocument/2006/relationships/image" Target="../media/image32.png"/><Relationship Id="rId5" Type="http://schemas.openxmlformats.org/officeDocument/2006/relationships/image" Target="../media/image31.png"/><Relationship Id="rId4" Type="http://schemas.openxmlformats.org/officeDocument/2006/relationships/image" Target="../media/image30.png"/><Relationship Id="rId9"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1 Título"/>
          <p:cNvSpPr>
            <a:spLocks noGrp="1"/>
          </p:cNvSpPr>
          <p:nvPr>
            <p:ph type="ctrTitle"/>
          </p:nvPr>
        </p:nvSpPr>
        <p:spPr>
          <a:effectLst/>
        </p:spPr>
        <p:txBody>
          <a:bodyPr>
            <a:no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algn="ctr"/>
            <a:r>
              <a:rPr lang="es-CO" sz="2400" b="1" cap="all" dirty="0" smtClean="0">
                <a:solidFill>
                  <a:srgbClr val="002060"/>
                </a:solidFill>
                <a:effectLst>
                  <a:outerShdw blurRad="19685" dist="12700" dir="5400000" algn="tl" rotWithShape="0">
                    <a:schemeClr val="accent1">
                      <a:satMod val="130000"/>
                      <a:alpha val="60000"/>
                    </a:schemeClr>
                  </a:outerShdw>
                </a:effectLst>
                <a:cs typeface="Arial" panose="020B0604020202020204" pitchFamily="34" charset="0"/>
              </a:rPr>
              <a:t>EVALUACIÓN DEL EFECTO DEL ULTRASONIDO DE POTENCIA Y EL USO DE TRANSGLUTAMINASA COMO PRETRATAMIENTO EN LA PRODUCCIÓN DE QUESO</a:t>
            </a:r>
            <a:endParaRPr lang="es-CO" sz="2400" b="1" cap="all" dirty="0">
              <a:solidFill>
                <a:srgbClr val="002060"/>
              </a:solidFill>
              <a:effectLst>
                <a:outerShdw blurRad="19685" dist="12700" dir="5400000" algn="tl" rotWithShape="0">
                  <a:schemeClr val="accent1">
                    <a:satMod val="130000"/>
                    <a:alpha val="60000"/>
                  </a:schemeClr>
                </a:outerShdw>
              </a:effectLst>
              <a:cs typeface="Arial" panose="020B0604020202020204" pitchFamily="34" charset="0"/>
            </a:endParaRPr>
          </a:p>
        </p:txBody>
      </p:sp>
      <p:pic>
        <p:nvPicPr>
          <p:cNvPr id="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04048" y="28883"/>
            <a:ext cx="4139952" cy="8954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2 Subtítulo"/>
          <p:cNvSpPr>
            <a:spLocks noGrp="1"/>
          </p:cNvSpPr>
          <p:nvPr>
            <p:ph type="subTitle" idx="1"/>
          </p:nvPr>
        </p:nvSpPr>
        <p:spPr/>
        <p:txBody>
          <a:bodyPr>
            <a:normAutofit/>
            <a:scene3d>
              <a:camera prst="orthographicFront"/>
              <a:lightRig rig="balanced" dir="t">
                <a:rot lat="0" lon="0" rev="2100000"/>
              </a:lightRig>
            </a:scene3d>
            <a:sp3d extrusionH="57150" prstMaterial="metal">
              <a:bevelT w="38100" h="25400"/>
              <a:contourClr>
                <a:schemeClr val="bg2"/>
              </a:contourClr>
            </a:sp3d>
          </a:bodyPr>
          <a:lstStyle/>
          <a:p>
            <a:pPr algn="ctr"/>
            <a:r>
              <a:rPr lang="es-ES" sz="2200" b="1" dirty="0">
                <a:ln w="50800"/>
                <a:solidFill>
                  <a:srgbClr val="002060"/>
                </a:solidFill>
              </a:rPr>
              <a:t>Isabella Alejandra López </a:t>
            </a:r>
            <a:r>
              <a:rPr lang="es-ES" sz="2200" b="1" dirty="0" smtClean="0">
                <a:ln w="50800"/>
                <a:solidFill>
                  <a:srgbClr val="002060"/>
                </a:solidFill>
              </a:rPr>
              <a:t>Guerrero</a:t>
            </a:r>
          </a:p>
          <a:p>
            <a:pPr algn="ctr"/>
            <a:r>
              <a:rPr lang="es-ES" sz="2200" b="1" dirty="0" smtClean="0">
                <a:ln w="50800"/>
                <a:solidFill>
                  <a:srgbClr val="002060"/>
                </a:solidFill>
              </a:rPr>
              <a:t> </a:t>
            </a:r>
            <a:r>
              <a:rPr lang="es-ES" sz="2200" b="1" dirty="0">
                <a:ln w="50800"/>
                <a:solidFill>
                  <a:srgbClr val="002060"/>
                </a:solidFill>
              </a:rPr>
              <a:t>Lizette Andrea Rodríguez </a:t>
            </a:r>
            <a:r>
              <a:rPr lang="es-ES" sz="2200" b="1" dirty="0" smtClean="0">
                <a:ln w="50800"/>
                <a:solidFill>
                  <a:srgbClr val="002060"/>
                </a:solidFill>
              </a:rPr>
              <a:t>Peña</a:t>
            </a:r>
          </a:p>
          <a:p>
            <a:pPr algn="ctr"/>
            <a:r>
              <a:rPr lang="es-ES" sz="2200" b="1" dirty="0" smtClean="0">
                <a:ln w="50800"/>
                <a:solidFill>
                  <a:srgbClr val="002060"/>
                </a:solidFill>
              </a:rPr>
              <a:t>Ligia Inés Rodríguez Piedrahita</a:t>
            </a:r>
          </a:p>
          <a:p>
            <a:pPr algn="ctr"/>
            <a:r>
              <a:rPr lang="es-ES" sz="2200" b="1" dirty="0" smtClean="0">
                <a:ln w="50800"/>
                <a:solidFill>
                  <a:srgbClr val="002060"/>
                </a:solidFill>
              </a:rPr>
              <a:t>PROGRAMA DE INGENIERÍA DE ALIMENTOS</a:t>
            </a:r>
            <a:endParaRPr lang="es-CO" sz="2200" b="1" dirty="0">
              <a:ln w="50800"/>
              <a:solidFill>
                <a:srgbClr val="002060"/>
              </a:solidFill>
            </a:endParaRPr>
          </a:p>
          <a:p>
            <a:endParaRPr lang="es-CO" b="1" dirty="0">
              <a:ln w="50800"/>
              <a:solidFill>
                <a:srgbClr val="002060"/>
              </a:solidFill>
            </a:endParaRPr>
          </a:p>
        </p:txBody>
      </p:sp>
    </p:spTree>
    <p:extLst>
      <p:ext uri="{BB962C8B-B14F-4D97-AF65-F5344CB8AC3E}">
        <p14:creationId xmlns:p14="http://schemas.microsoft.com/office/powerpoint/2010/main" val="355071078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3337317" y="116632"/>
            <a:ext cx="2674640" cy="706090"/>
          </a:xfrm>
        </p:spPr>
        <p:txBody>
          <a:bodyPr>
            <a:normAutofit/>
          </a:bodyPr>
          <a:lstStyle/>
          <a:p>
            <a:pPr algn="ctr"/>
            <a:r>
              <a:rPr lang="es-CO" sz="3200" dirty="0" smtClean="0">
                <a:solidFill>
                  <a:srgbClr val="002060"/>
                </a:solidFill>
              </a:rPr>
              <a:t>DUREZA (N)</a:t>
            </a:r>
            <a:endParaRPr lang="es-CO" sz="3200" dirty="0">
              <a:solidFill>
                <a:srgbClr val="002060"/>
              </a:solidFill>
            </a:endParaRPr>
          </a:p>
        </p:txBody>
      </p:sp>
      <p:pic>
        <p:nvPicPr>
          <p:cNvPr id="4" name="3 Marcador de contenido"/>
          <p:cNvPicPr>
            <a:picLocks noGrp="1"/>
          </p:cNvPicPr>
          <p:nvPr>
            <p:ph idx="1"/>
          </p:nvPr>
        </p:nvPicPr>
        <p:blipFill>
          <a:blip r:embed="rId2"/>
          <a:stretch>
            <a:fillRect/>
          </a:stretch>
        </p:blipFill>
        <p:spPr>
          <a:xfrm>
            <a:off x="429935" y="3796419"/>
            <a:ext cx="4823823" cy="2664297"/>
          </a:xfrm>
          <a:prstGeom prst="rect">
            <a:avLst/>
          </a:prstGeom>
        </p:spPr>
      </p:pic>
      <mc:AlternateContent xmlns:mc="http://schemas.openxmlformats.org/markup-compatibility/2006" xmlns:a14="http://schemas.microsoft.com/office/drawing/2010/main">
        <mc:Choice Requires="a14">
          <p:sp>
            <p:nvSpPr>
              <p:cNvPr id="5" name="4 Rectángulo"/>
              <p:cNvSpPr/>
              <p:nvPr/>
            </p:nvSpPr>
            <p:spPr>
              <a:xfrm>
                <a:off x="827584" y="3060953"/>
                <a:ext cx="7704856" cy="584071"/>
              </a:xfrm>
              <a:prstGeom prst="rect">
                <a:avLst/>
              </a:prstGeom>
            </p:spPr>
            <p:txBody>
              <a:bodyPr wrap="square">
                <a:spAutoFit/>
              </a:bodyPr>
              <a:lstStyle/>
              <a:p>
                <a14:m>
                  <m:oMath xmlns:m="http://schemas.openxmlformats.org/officeDocument/2006/math">
                    <m:r>
                      <m:rPr>
                        <m:sty m:val="p"/>
                      </m:rPr>
                      <a:rPr lang="en-US" sz="1600" smtClean="0">
                        <a:solidFill>
                          <a:srgbClr val="002060"/>
                        </a:solidFill>
                        <a:latin typeface="Cambria Math"/>
                      </a:rPr>
                      <m:t>D</m:t>
                    </m:r>
                    <m:r>
                      <a:rPr lang="en-US" sz="1600" smtClean="0">
                        <a:solidFill>
                          <a:srgbClr val="002060"/>
                        </a:solidFill>
                        <a:latin typeface="Cambria Math"/>
                      </a:rPr>
                      <m:t>=0.70+6.15</m:t>
                    </m:r>
                    <m:r>
                      <m:rPr>
                        <m:sty m:val="p"/>
                      </m:rPr>
                      <a:rPr lang="en-US" sz="1600" smtClean="0">
                        <a:solidFill>
                          <a:srgbClr val="002060"/>
                        </a:solidFill>
                        <a:latin typeface="Cambria Math"/>
                      </a:rPr>
                      <m:t>E</m:t>
                    </m:r>
                    <m:r>
                      <a:rPr lang="en-US" sz="1600" i="1">
                        <a:solidFill>
                          <a:srgbClr val="002060"/>
                        </a:solidFill>
                        <a:latin typeface="Cambria Math"/>
                      </a:rPr>
                      <m:t>−</m:t>
                    </m:r>
                    <m:r>
                      <a:rPr lang="en-US" sz="1600">
                        <a:solidFill>
                          <a:srgbClr val="002060"/>
                        </a:solidFill>
                        <a:latin typeface="Cambria Math"/>
                      </a:rPr>
                      <m:t>03</m:t>
                    </m:r>
                    <m:r>
                      <a:rPr lang="en-US" sz="1600" i="1">
                        <a:solidFill>
                          <a:srgbClr val="002060"/>
                        </a:solidFill>
                        <a:latin typeface="Cambria Math"/>
                      </a:rPr>
                      <m:t>∗</m:t>
                    </m:r>
                    <m:r>
                      <m:rPr>
                        <m:sty m:val="p"/>
                      </m:rPr>
                      <a:rPr lang="en-US" sz="1600">
                        <a:solidFill>
                          <a:srgbClr val="002060"/>
                        </a:solidFill>
                        <a:latin typeface="Cambria Math"/>
                      </a:rPr>
                      <m:t>A</m:t>
                    </m:r>
                    <m:r>
                      <a:rPr lang="en-US" sz="1600" i="1">
                        <a:solidFill>
                          <a:srgbClr val="002060"/>
                        </a:solidFill>
                        <a:latin typeface="Cambria Math"/>
                      </a:rPr>
                      <m:t>−</m:t>
                    </m:r>
                    <m:r>
                      <a:rPr lang="en-US" sz="1600">
                        <a:solidFill>
                          <a:srgbClr val="002060"/>
                        </a:solidFill>
                        <a:latin typeface="Cambria Math"/>
                      </a:rPr>
                      <m:t>0.16</m:t>
                    </m:r>
                    <m:r>
                      <a:rPr lang="en-US" sz="1600" i="1">
                        <a:solidFill>
                          <a:srgbClr val="002060"/>
                        </a:solidFill>
                        <a:latin typeface="Cambria Math"/>
                      </a:rPr>
                      <m:t>∗</m:t>
                    </m:r>
                    <m:r>
                      <m:rPr>
                        <m:sty m:val="p"/>
                      </m:rPr>
                      <a:rPr lang="en-US" sz="1600">
                        <a:solidFill>
                          <a:srgbClr val="002060"/>
                        </a:solidFill>
                        <a:latin typeface="Cambria Math"/>
                      </a:rPr>
                      <m:t>B</m:t>
                    </m:r>
                    <m:r>
                      <a:rPr lang="en-US" sz="1600" i="1">
                        <a:solidFill>
                          <a:srgbClr val="002060"/>
                        </a:solidFill>
                        <a:latin typeface="Cambria Math"/>
                      </a:rPr>
                      <m:t>−</m:t>
                    </m:r>
                    <m:r>
                      <a:rPr lang="en-US" sz="1600">
                        <a:solidFill>
                          <a:srgbClr val="002060"/>
                        </a:solidFill>
                        <a:latin typeface="Cambria Math"/>
                      </a:rPr>
                      <m:t>0.025</m:t>
                    </m:r>
                    <m:r>
                      <a:rPr lang="en-US" sz="1600" i="1">
                        <a:solidFill>
                          <a:srgbClr val="002060"/>
                        </a:solidFill>
                        <a:latin typeface="Cambria Math"/>
                      </a:rPr>
                      <m:t>∗</m:t>
                    </m:r>
                    <m:r>
                      <m:rPr>
                        <m:sty m:val="p"/>
                      </m:rPr>
                      <a:rPr lang="en-US" sz="1600">
                        <a:solidFill>
                          <a:srgbClr val="002060"/>
                        </a:solidFill>
                        <a:latin typeface="Cambria Math"/>
                      </a:rPr>
                      <m:t>C</m:t>
                    </m:r>
                    <m:r>
                      <a:rPr lang="en-US" sz="1600">
                        <a:solidFill>
                          <a:srgbClr val="002060"/>
                        </a:solidFill>
                        <a:latin typeface="Cambria Math"/>
                      </a:rPr>
                      <m:t>+0.030</m:t>
                    </m:r>
                    <m:r>
                      <a:rPr lang="en-US" sz="1600" i="1">
                        <a:solidFill>
                          <a:srgbClr val="002060"/>
                        </a:solidFill>
                        <a:latin typeface="Cambria Math"/>
                      </a:rPr>
                      <m:t>∗</m:t>
                    </m:r>
                    <m:sSup>
                      <m:sSupPr>
                        <m:ctrlPr>
                          <a:rPr lang="es-ES" sz="1600" i="1">
                            <a:solidFill>
                              <a:srgbClr val="002060"/>
                            </a:solidFill>
                            <a:latin typeface="Cambria Math"/>
                          </a:rPr>
                        </m:ctrlPr>
                      </m:sSupPr>
                      <m:e>
                        <m:r>
                          <m:rPr>
                            <m:sty m:val="p"/>
                          </m:rPr>
                          <a:rPr lang="en-US" sz="1600">
                            <a:solidFill>
                              <a:srgbClr val="002060"/>
                            </a:solidFill>
                            <a:latin typeface="Cambria Math"/>
                          </a:rPr>
                          <m:t>A</m:t>
                        </m:r>
                      </m:e>
                      <m:sup>
                        <m:r>
                          <a:rPr lang="en-US" sz="1600">
                            <a:solidFill>
                              <a:srgbClr val="002060"/>
                            </a:solidFill>
                            <a:latin typeface="Cambria Math"/>
                          </a:rPr>
                          <m:t>2</m:t>
                        </m:r>
                      </m:sup>
                    </m:sSup>
                    <m:r>
                      <a:rPr lang="en-US" sz="1600">
                        <a:solidFill>
                          <a:srgbClr val="002060"/>
                        </a:solidFill>
                        <a:latin typeface="Cambria Math"/>
                      </a:rPr>
                      <m:t>+0.14</m:t>
                    </m:r>
                    <m:r>
                      <a:rPr lang="en-US" sz="1600" i="1">
                        <a:solidFill>
                          <a:srgbClr val="002060"/>
                        </a:solidFill>
                        <a:latin typeface="Cambria Math"/>
                      </a:rPr>
                      <m:t>∗</m:t>
                    </m:r>
                    <m:sSup>
                      <m:sSupPr>
                        <m:ctrlPr>
                          <a:rPr lang="es-ES" sz="1600" i="1">
                            <a:solidFill>
                              <a:srgbClr val="002060"/>
                            </a:solidFill>
                            <a:latin typeface="Cambria Math"/>
                          </a:rPr>
                        </m:ctrlPr>
                      </m:sSupPr>
                      <m:e>
                        <m:r>
                          <m:rPr>
                            <m:sty m:val="p"/>
                          </m:rPr>
                          <a:rPr lang="en-US" sz="1600">
                            <a:solidFill>
                              <a:srgbClr val="002060"/>
                            </a:solidFill>
                            <a:latin typeface="Cambria Math"/>
                          </a:rPr>
                          <m:t>B</m:t>
                        </m:r>
                      </m:e>
                      <m:sup>
                        <m:r>
                          <a:rPr lang="en-US" sz="1600">
                            <a:solidFill>
                              <a:srgbClr val="002060"/>
                            </a:solidFill>
                            <a:latin typeface="Cambria Math"/>
                          </a:rPr>
                          <m:t>2</m:t>
                        </m:r>
                      </m:sup>
                    </m:sSup>
                    <m:r>
                      <a:rPr lang="en-US" sz="1600" i="1">
                        <a:solidFill>
                          <a:srgbClr val="002060"/>
                        </a:solidFill>
                        <a:latin typeface="Cambria Math"/>
                      </a:rPr>
                      <m:t>−</m:t>
                    </m:r>
                    <m:r>
                      <a:rPr lang="en-US" sz="1600">
                        <a:solidFill>
                          <a:srgbClr val="002060"/>
                        </a:solidFill>
                        <a:latin typeface="Cambria Math"/>
                      </a:rPr>
                      <m:t>0.043</m:t>
                    </m:r>
                    <m:r>
                      <a:rPr lang="en-US" sz="1600" i="1">
                        <a:solidFill>
                          <a:srgbClr val="002060"/>
                        </a:solidFill>
                        <a:latin typeface="Cambria Math"/>
                      </a:rPr>
                      <m:t>∗</m:t>
                    </m:r>
                    <m:sSup>
                      <m:sSupPr>
                        <m:ctrlPr>
                          <a:rPr lang="es-ES" sz="1600" i="1">
                            <a:solidFill>
                              <a:srgbClr val="002060"/>
                            </a:solidFill>
                            <a:latin typeface="Cambria Math"/>
                          </a:rPr>
                        </m:ctrlPr>
                      </m:sSupPr>
                      <m:e>
                        <m:r>
                          <m:rPr>
                            <m:sty m:val="p"/>
                          </m:rPr>
                          <a:rPr lang="en-US" sz="1600">
                            <a:solidFill>
                              <a:srgbClr val="002060"/>
                            </a:solidFill>
                            <a:latin typeface="Cambria Math"/>
                          </a:rPr>
                          <m:t>C</m:t>
                        </m:r>
                      </m:e>
                      <m:sup>
                        <m:r>
                          <a:rPr lang="en-US" sz="1600">
                            <a:solidFill>
                              <a:srgbClr val="002060"/>
                            </a:solidFill>
                            <a:latin typeface="Cambria Math"/>
                          </a:rPr>
                          <m:t>2</m:t>
                        </m:r>
                      </m:sup>
                    </m:sSup>
                    <m:r>
                      <a:rPr lang="en-US" sz="1600">
                        <a:solidFill>
                          <a:srgbClr val="002060"/>
                        </a:solidFill>
                        <a:latin typeface="Cambria Math"/>
                      </a:rPr>
                      <m:t>+0.099</m:t>
                    </m:r>
                    <m:r>
                      <a:rPr lang="en-US" sz="1600" i="1">
                        <a:solidFill>
                          <a:srgbClr val="002060"/>
                        </a:solidFill>
                        <a:latin typeface="Cambria Math"/>
                      </a:rPr>
                      <m:t>∗</m:t>
                    </m:r>
                    <m:r>
                      <m:rPr>
                        <m:sty m:val="p"/>
                      </m:rPr>
                      <a:rPr lang="en-US" sz="1600">
                        <a:solidFill>
                          <a:srgbClr val="002060"/>
                        </a:solidFill>
                        <a:latin typeface="Cambria Math"/>
                      </a:rPr>
                      <m:t>A</m:t>
                    </m:r>
                    <m:r>
                      <a:rPr lang="en-US" sz="1600" i="1">
                        <a:solidFill>
                          <a:srgbClr val="002060"/>
                        </a:solidFill>
                        <a:latin typeface="Cambria Math"/>
                      </a:rPr>
                      <m:t>∗</m:t>
                    </m:r>
                    <m:r>
                      <m:rPr>
                        <m:sty m:val="p"/>
                      </m:rPr>
                      <a:rPr lang="en-US" sz="1600">
                        <a:solidFill>
                          <a:srgbClr val="002060"/>
                        </a:solidFill>
                        <a:latin typeface="Cambria Math"/>
                      </a:rPr>
                      <m:t>B</m:t>
                    </m:r>
                    <m:r>
                      <a:rPr lang="en-US" sz="1600">
                        <a:solidFill>
                          <a:srgbClr val="002060"/>
                        </a:solidFill>
                        <a:latin typeface="Cambria Math"/>
                      </a:rPr>
                      <m:t>+0.11</m:t>
                    </m:r>
                    <m:r>
                      <a:rPr lang="en-US" sz="1600" i="1">
                        <a:solidFill>
                          <a:srgbClr val="002060"/>
                        </a:solidFill>
                        <a:latin typeface="Cambria Math"/>
                      </a:rPr>
                      <m:t>∗</m:t>
                    </m:r>
                    <m:r>
                      <m:rPr>
                        <m:sty m:val="p"/>
                      </m:rPr>
                      <a:rPr lang="en-US" sz="1600">
                        <a:solidFill>
                          <a:srgbClr val="002060"/>
                        </a:solidFill>
                        <a:latin typeface="Cambria Math"/>
                      </a:rPr>
                      <m:t>B</m:t>
                    </m:r>
                    <m:r>
                      <a:rPr lang="en-US" sz="1600" i="1">
                        <a:solidFill>
                          <a:srgbClr val="002060"/>
                        </a:solidFill>
                        <a:latin typeface="Cambria Math"/>
                      </a:rPr>
                      <m:t>∗</m:t>
                    </m:r>
                    <m:r>
                      <m:rPr>
                        <m:sty m:val="p"/>
                      </m:rPr>
                      <a:rPr lang="en-US" sz="1600">
                        <a:solidFill>
                          <a:srgbClr val="002060"/>
                        </a:solidFill>
                        <a:latin typeface="Cambria Math"/>
                      </a:rPr>
                      <m:t>C</m:t>
                    </m:r>
                  </m:oMath>
                </a14:m>
                <a:r>
                  <a:rPr lang="es-ES" sz="1600" dirty="0" smtClean="0">
                    <a:solidFill>
                      <a:srgbClr val="002060"/>
                    </a:solidFill>
                  </a:rPr>
                  <a:t>   (6)</a:t>
                </a:r>
                <a:endParaRPr lang="es-ES" sz="1600" dirty="0">
                  <a:solidFill>
                    <a:srgbClr val="002060"/>
                  </a:solidFill>
                </a:endParaRPr>
              </a:p>
            </p:txBody>
          </p:sp>
        </mc:Choice>
        <mc:Fallback xmlns="">
          <p:sp>
            <p:nvSpPr>
              <p:cNvPr id="5" name="4 Rectángulo"/>
              <p:cNvSpPr>
                <a:spLocks noRot="1" noChangeAspect="1" noMove="1" noResize="1" noEditPoints="1" noAdjustHandles="1" noChangeArrowheads="1" noChangeShapeType="1" noTextEdit="1"/>
              </p:cNvSpPr>
              <p:nvPr/>
            </p:nvSpPr>
            <p:spPr>
              <a:xfrm>
                <a:off x="827584" y="3060953"/>
                <a:ext cx="7704856" cy="584071"/>
              </a:xfrm>
              <a:prstGeom prst="rect">
                <a:avLst/>
              </a:prstGeom>
              <a:blipFill rotWithShape="0">
                <a:blip r:embed="rId3"/>
                <a:stretch>
                  <a:fillRect b="-12500"/>
                </a:stretch>
              </a:blipFill>
            </p:spPr>
            <p:txBody>
              <a:bodyPr/>
              <a:lstStyle/>
              <a:p>
                <a:r>
                  <a:rPr lang="es-CO">
                    <a:noFill/>
                  </a:rPr>
                  <a:t> </a:t>
                </a:r>
              </a:p>
            </p:txBody>
          </p:sp>
        </mc:Fallback>
      </mc:AlternateContent>
      <mc:AlternateContent xmlns:mc="http://schemas.openxmlformats.org/markup-compatibility/2006" xmlns:a14="http://schemas.microsoft.com/office/drawing/2010/main">
        <mc:Choice Requires="a14">
          <p:sp>
            <p:nvSpPr>
              <p:cNvPr id="6" name="5 Rectángulo"/>
              <p:cNvSpPr/>
              <p:nvPr/>
            </p:nvSpPr>
            <p:spPr>
              <a:xfrm>
                <a:off x="5878893" y="4756460"/>
                <a:ext cx="2250296" cy="369332"/>
              </a:xfrm>
              <a:prstGeom prst="rect">
                <a:avLst/>
              </a:prstGeom>
            </p:spPr>
            <p:txBody>
              <a:bodyPr wrap="none">
                <a:spAutoFit/>
              </a:bodyPr>
              <a:lstStyle/>
              <a:p>
                <a14:m>
                  <m:oMath xmlns:m="http://schemas.openxmlformats.org/officeDocument/2006/math">
                    <m:sSup>
                      <m:sSupPr>
                        <m:ctrlPr>
                          <a:rPr lang="es-CO" i="1" smtClean="0">
                            <a:solidFill>
                              <a:srgbClr val="002060"/>
                            </a:solidFill>
                            <a:latin typeface="Cambria Math"/>
                          </a:rPr>
                        </m:ctrlPr>
                      </m:sSupPr>
                      <m:e>
                        <m:r>
                          <a:rPr lang="es-ES" i="1">
                            <a:solidFill>
                              <a:srgbClr val="002060"/>
                            </a:solidFill>
                            <a:latin typeface="Cambria Math"/>
                          </a:rPr>
                          <m:t>𝑅</m:t>
                        </m:r>
                      </m:e>
                      <m:sup>
                        <m:r>
                          <a:rPr lang="es-ES" i="1">
                            <a:solidFill>
                              <a:srgbClr val="002060"/>
                            </a:solidFill>
                            <a:latin typeface="Cambria Math"/>
                          </a:rPr>
                          <m:t>2</m:t>
                        </m:r>
                      </m:sup>
                    </m:sSup>
                    <m:r>
                      <a:rPr lang="es-ES" i="1">
                        <a:solidFill>
                          <a:srgbClr val="002060"/>
                        </a:solidFill>
                        <a:latin typeface="Cambria Math"/>
                      </a:rPr>
                      <m:t> </m:t>
                    </m:r>
                  </m:oMath>
                </a14:m>
                <a:r>
                  <a:rPr lang="es-ES" i="1" dirty="0" smtClean="0">
                    <a:solidFill>
                      <a:srgbClr val="002060"/>
                    </a:solidFill>
                  </a:rPr>
                  <a:t>- Ajustado: 74.83</a:t>
                </a:r>
                <a:r>
                  <a:rPr lang="es-ES" i="1" dirty="0">
                    <a:solidFill>
                      <a:srgbClr val="002060"/>
                    </a:solidFill>
                  </a:rPr>
                  <a:t>%</a:t>
                </a:r>
              </a:p>
            </p:txBody>
          </p:sp>
        </mc:Choice>
        <mc:Fallback xmlns="">
          <p:sp>
            <p:nvSpPr>
              <p:cNvPr id="6" name="5 Rectángulo"/>
              <p:cNvSpPr>
                <a:spLocks noRot="1" noChangeAspect="1" noMove="1" noResize="1" noEditPoints="1" noAdjustHandles="1" noChangeArrowheads="1" noChangeShapeType="1" noTextEdit="1"/>
              </p:cNvSpPr>
              <p:nvPr/>
            </p:nvSpPr>
            <p:spPr>
              <a:xfrm>
                <a:off x="5878893" y="4756460"/>
                <a:ext cx="2250296" cy="369332"/>
              </a:xfrm>
              <a:prstGeom prst="rect">
                <a:avLst/>
              </a:prstGeom>
              <a:blipFill rotWithShape="0">
                <a:blip r:embed="rId4"/>
                <a:stretch>
                  <a:fillRect t="-8197" r="-1622" b="-24590"/>
                </a:stretch>
              </a:blipFill>
            </p:spPr>
            <p:txBody>
              <a:bodyPr/>
              <a:lstStyle/>
              <a:p>
                <a:r>
                  <a:rPr lang="es-CO">
                    <a:noFill/>
                  </a:rPr>
                  <a:t> </a:t>
                </a:r>
              </a:p>
            </p:txBody>
          </p:sp>
        </mc:Fallback>
      </mc:AlternateContent>
      <p:sp>
        <p:nvSpPr>
          <p:cNvPr id="7" name="6 Rectángulo"/>
          <p:cNvSpPr/>
          <p:nvPr/>
        </p:nvSpPr>
        <p:spPr>
          <a:xfrm>
            <a:off x="1907704" y="992634"/>
            <a:ext cx="7056784" cy="584775"/>
          </a:xfrm>
          <a:prstGeom prst="rect">
            <a:avLst/>
          </a:prstGeom>
        </p:spPr>
        <p:txBody>
          <a:bodyPr wrap="square">
            <a:spAutoFit/>
          </a:bodyPr>
          <a:lstStyle/>
          <a:p>
            <a:r>
              <a:rPr lang="es-ES" sz="1600" dirty="0" smtClean="0">
                <a:solidFill>
                  <a:srgbClr val="002060"/>
                </a:solidFill>
              </a:rPr>
              <a:t>La dureza es la fuerza requerida para para comprimir un alimento entre los dientes </a:t>
            </a:r>
            <a:r>
              <a:rPr lang="es-CO" sz="1600" dirty="0" smtClean="0">
                <a:solidFill>
                  <a:srgbClr val="002060"/>
                </a:solidFill>
              </a:rPr>
              <a:t>(Hleap y Velasco, 2010)</a:t>
            </a:r>
            <a:r>
              <a:rPr lang="es-ES" sz="1600" dirty="0" smtClean="0">
                <a:solidFill>
                  <a:srgbClr val="002060"/>
                </a:solidFill>
              </a:rPr>
              <a:t>. </a:t>
            </a:r>
            <a:endParaRPr lang="es-ES" sz="1600" dirty="0">
              <a:solidFill>
                <a:srgbClr val="002060"/>
              </a:solidFill>
            </a:endParaRPr>
          </a:p>
        </p:txBody>
      </p:sp>
      <p:sp>
        <p:nvSpPr>
          <p:cNvPr id="8" name="7 Rectángulo"/>
          <p:cNvSpPr/>
          <p:nvPr/>
        </p:nvSpPr>
        <p:spPr>
          <a:xfrm>
            <a:off x="1043608" y="6350501"/>
            <a:ext cx="4062304" cy="523220"/>
          </a:xfrm>
          <a:prstGeom prst="rect">
            <a:avLst/>
          </a:prstGeom>
        </p:spPr>
        <p:txBody>
          <a:bodyPr wrap="square">
            <a:spAutoFit/>
          </a:bodyPr>
          <a:lstStyle/>
          <a:p>
            <a:pPr algn="just"/>
            <a:r>
              <a:rPr lang="es-CO" sz="1400" b="1" dirty="0">
                <a:solidFill>
                  <a:srgbClr val="002060"/>
                </a:solidFill>
              </a:rPr>
              <a:t>Figura 7.</a:t>
            </a:r>
            <a:r>
              <a:rPr lang="es-CO" sz="1400" dirty="0">
                <a:solidFill>
                  <a:srgbClr val="002060"/>
                </a:solidFill>
              </a:rPr>
              <a:t> Superficie de respuesta sobre la variable de dureza. </a:t>
            </a:r>
            <a:r>
              <a:rPr lang="es-CO" sz="1400" dirty="0" smtClean="0">
                <a:solidFill>
                  <a:srgbClr val="002060"/>
                </a:solidFill>
              </a:rPr>
              <a:t>(RStudio, </a:t>
            </a:r>
            <a:r>
              <a:rPr lang="es-CO" sz="1400" dirty="0">
                <a:solidFill>
                  <a:srgbClr val="002060"/>
                </a:solidFill>
              </a:rPr>
              <a:t>2016)</a:t>
            </a:r>
            <a:endParaRPr lang="es-ES" sz="1400" dirty="0">
              <a:solidFill>
                <a:srgbClr val="002060"/>
              </a:solidFill>
            </a:endParaRPr>
          </a:p>
        </p:txBody>
      </p:sp>
      <p:sp>
        <p:nvSpPr>
          <p:cNvPr id="10" name="9 CuadroTexto"/>
          <p:cNvSpPr txBox="1"/>
          <p:nvPr/>
        </p:nvSpPr>
        <p:spPr>
          <a:xfrm>
            <a:off x="2263108" y="1496689"/>
            <a:ext cx="5981300" cy="307777"/>
          </a:xfrm>
          <a:prstGeom prst="rect">
            <a:avLst/>
          </a:prstGeom>
          <a:noFill/>
        </p:spPr>
        <p:txBody>
          <a:bodyPr wrap="square" rtlCol="0">
            <a:spAutoFit/>
          </a:bodyPr>
          <a:lstStyle/>
          <a:p>
            <a:r>
              <a:rPr lang="es-CO" sz="1400" b="1" dirty="0" smtClean="0">
                <a:solidFill>
                  <a:srgbClr val="002060"/>
                </a:solidFill>
              </a:rPr>
              <a:t>Tabla  14. </a:t>
            </a:r>
            <a:r>
              <a:rPr lang="es-CO" sz="1400" dirty="0" smtClean="0">
                <a:solidFill>
                  <a:srgbClr val="002060"/>
                </a:solidFill>
              </a:rPr>
              <a:t>Resultados del efecto obtenido en Dureza</a:t>
            </a:r>
            <a:endParaRPr lang="es-CO" sz="1400" b="1" dirty="0">
              <a:solidFill>
                <a:srgbClr val="002060"/>
              </a:solidFill>
            </a:endParaRPr>
          </a:p>
        </p:txBody>
      </p:sp>
      <p:pic>
        <p:nvPicPr>
          <p:cNvPr id="7171"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64780" y="1804466"/>
            <a:ext cx="6519042" cy="12059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0232" y="20268"/>
            <a:ext cx="1298575" cy="1292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45164671"/>
      </p:ext>
    </p:extLst>
  </p:cSld>
  <p:clrMapOvr>
    <a:masterClrMapping/>
  </p:clrMapOvr>
  <p:transition spd="slow">
    <p:push dir="u"/>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3125077" y="38326"/>
            <a:ext cx="2962672" cy="778098"/>
          </a:xfrm>
        </p:spPr>
        <p:txBody>
          <a:bodyPr>
            <a:normAutofit/>
          </a:bodyPr>
          <a:lstStyle/>
          <a:p>
            <a:r>
              <a:rPr lang="es-CO" sz="3200" dirty="0" smtClean="0">
                <a:solidFill>
                  <a:srgbClr val="002060"/>
                </a:solidFill>
              </a:rPr>
              <a:t>COHESIVIDAD</a:t>
            </a:r>
            <a:endParaRPr lang="es-CO" sz="3200" dirty="0">
              <a:solidFill>
                <a:srgbClr val="002060"/>
              </a:solidFill>
            </a:endParaRPr>
          </a:p>
        </p:txBody>
      </p:sp>
      <p:pic>
        <p:nvPicPr>
          <p:cNvPr id="7" name="6 Marcador de contenido"/>
          <p:cNvPicPr>
            <a:picLocks noGrp="1"/>
          </p:cNvPicPr>
          <p:nvPr>
            <p:ph idx="1"/>
          </p:nvPr>
        </p:nvPicPr>
        <p:blipFill>
          <a:blip r:embed="rId2"/>
          <a:stretch>
            <a:fillRect/>
          </a:stretch>
        </p:blipFill>
        <p:spPr>
          <a:xfrm>
            <a:off x="19416" y="3614550"/>
            <a:ext cx="5220072" cy="2891342"/>
          </a:xfrm>
          <a:prstGeom prst="rect">
            <a:avLst/>
          </a:prstGeom>
        </p:spPr>
      </p:pic>
      <mc:AlternateContent xmlns:mc="http://schemas.openxmlformats.org/markup-compatibility/2006" xmlns:a14="http://schemas.microsoft.com/office/drawing/2010/main">
        <mc:Choice Requires="a14">
          <p:sp>
            <p:nvSpPr>
              <p:cNvPr id="8" name="7 Rectángulo"/>
              <p:cNvSpPr/>
              <p:nvPr/>
            </p:nvSpPr>
            <p:spPr>
              <a:xfrm>
                <a:off x="500366" y="2852936"/>
                <a:ext cx="8352928" cy="824649"/>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r>
                        <m:rPr>
                          <m:sty m:val="p"/>
                        </m:rPr>
                        <a:rPr lang="en-US" sz="1600" smtClean="0">
                          <a:solidFill>
                            <a:srgbClr val="002060"/>
                          </a:solidFill>
                          <a:latin typeface="Cambria Math"/>
                        </a:rPr>
                        <m:t>C</m:t>
                      </m:r>
                      <m:r>
                        <a:rPr lang="en-US" sz="1600" smtClean="0">
                          <a:solidFill>
                            <a:srgbClr val="002060"/>
                          </a:solidFill>
                          <a:latin typeface="Cambria Math"/>
                        </a:rPr>
                        <m:t>= 0.94</m:t>
                      </m:r>
                      <m:r>
                        <a:rPr lang="en-US" sz="1600" i="1">
                          <a:solidFill>
                            <a:srgbClr val="002060"/>
                          </a:solidFill>
                          <a:latin typeface="Cambria Math"/>
                        </a:rPr>
                        <m:t>−</m:t>
                      </m:r>
                      <m:r>
                        <a:rPr lang="en-US" sz="1600">
                          <a:solidFill>
                            <a:srgbClr val="002060"/>
                          </a:solidFill>
                          <a:latin typeface="Cambria Math"/>
                        </a:rPr>
                        <m:t>0.074</m:t>
                      </m:r>
                      <m:r>
                        <a:rPr lang="en-US" sz="1600" i="1">
                          <a:solidFill>
                            <a:srgbClr val="002060"/>
                          </a:solidFill>
                          <a:latin typeface="Cambria Math"/>
                        </a:rPr>
                        <m:t>∗</m:t>
                      </m:r>
                      <m:r>
                        <m:rPr>
                          <m:sty m:val="p"/>
                        </m:rPr>
                        <a:rPr lang="en-US" sz="1600">
                          <a:solidFill>
                            <a:srgbClr val="002060"/>
                          </a:solidFill>
                          <a:latin typeface="Cambria Math"/>
                        </a:rPr>
                        <m:t>A</m:t>
                      </m:r>
                      <m:r>
                        <a:rPr lang="en-US" sz="1600">
                          <a:solidFill>
                            <a:srgbClr val="002060"/>
                          </a:solidFill>
                          <a:latin typeface="Cambria Math"/>
                        </a:rPr>
                        <m:t>+0.032</m:t>
                      </m:r>
                      <m:r>
                        <a:rPr lang="en-US" sz="1600" i="1">
                          <a:solidFill>
                            <a:srgbClr val="002060"/>
                          </a:solidFill>
                          <a:latin typeface="Cambria Math"/>
                        </a:rPr>
                        <m:t>∗</m:t>
                      </m:r>
                      <m:r>
                        <m:rPr>
                          <m:sty m:val="p"/>
                        </m:rPr>
                        <a:rPr lang="en-US" sz="1600">
                          <a:solidFill>
                            <a:srgbClr val="002060"/>
                          </a:solidFill>
                          <a:latin typeface="Cambria Math"/>
                        </a:rPr>
                        <m:t>B</m:t>
                      </m:r>
                      <m:r>
                        <a:rPr lang="en-US" sz="1600">
                          <a:solidFill>
                            <a:srgbClr val="002060"/>
                          </a:solidFill>
                          <a:latin typeface="Cambria Math"/>
                        </a:rPr>
                        <m:t>+2.90</m:t>
                      </m:r>
                      <m:r>
                        <m:rPr>
                          <m:sty m:val="p"/>
                        </m:rPr>
                        <a:rPr lang="en-US" sz="1600">
                          <a:solidFill>
                            <a:srgbClr val="002060"/>
                          </a:solidFill>
                          <a:latin typeface="Cambria Math"/>
                        </a:rPr>
                        <m:t>E</m:t>
                      </m:r>
                      <m:r>
                        <a:rPr lang="en-US" sz="1600" i="1">
                          <a:solidFill>
                            <a:srgbClr val="002060"/>
                          </a:solidFill>
                          <a:latin typeface="Cambria Math"/>
                        </a:rPr>
                        <m:t>−</m:t>
                      </m:r>
                      <m:r>
                        <a:rPr lang="en-US" sz="1600">
                          <a:solidFill>
                            <a:srgbClr val="002060"/>
                          </a:solidFill>
                          <a:latin typeface="Cambria Math"/>
                        </a:rPr>
                        <m:t>04</m:t>
                      </m:r>
                      <m:r>
                        <a:rPr lang="en-US" sz="1600" i="1">
                          <a:solidFill>
                            <a:srgbClr val="002060"/>
                          </a:solidFill>
                          <a:latin typeface="Cambria Math"/>
                        </a:rPr>
                        <m:t>∗</m:t>
                      </m:r>
                      <m:r>
                        <m:rPr>
                          <m:sty m:val="p"/>
                        </m:rPr>
                        <a:rPr lang="en-US" sz="1600">
                          <a:solidFill>
                            <a:srgbClr val="002060"/>
                          </a:solidFill>
                          <a:latin typeface="Cambria Math"/>
                        </a:rPr>
                        <m:t>C</m:t>
                      </m:r>
                      <m:r>
                        <a:rPr lang="en-US" sz="1600" i="1">
                          <a:solidFill>
                            <a:srgbClr val="002060"/>
                          </a:solidFill>
                          <a:latin typeface="Cambria Math"/>
                        </a:rPr>
                        <m:t>−</m:t>
                      </m:r>
                      <m:r>
                        <a:rPr lang="en-US" sz="1600">
                          <a:solidFill>
                            <a:srgbClr val="002060"/>
                          </a:solidFill>
                          <a:latin typeface="Cambria Math"/>
                        </a:rPr>
                        <m:t>0.015</m:t>
                      </m:r>
                      <m:r>
                        <a:rPr lang="en-US" sz="1600" i="1">
                          <a:solidFill>
                            <a:srgbClr val="002060"/>
                          </a:solidFill>
                          <a:latin typeface="Cambria Math"/>
                        </a:rPr>
                        <m:t>∗</m:t>
                      </m:r>
                      <m:sSup>
                        <m:sSupPr>
                          <m:ctrlPr>
                            <a:rPr lang="es-ES" sz="1600" i="1">
                              <a:solidFill>
                                <a:srgbClr val="002060"/>
                              </a:solidFill>
                              <a:latin typeface="Cambria Math"/>
                            </a:rPr>
                          </m:ctrlPr>
                        </m:sSupPr>
                        <m:e>
                          <m:r>
                            <m:rPr>
                              <m:sty m:val="p"/>
                            </m:rPr>
                            <a:rPr lang="en-US" sz="1600">
                              <a:solidFill>
                                <a:srgbClr val="002060"/>
                              </a:solidFill>
                              <a:latin typeface="Cambria Math"/>
                            </a:rPr>
                            <m:t>A</m:t>
                          </m:r>
                        </m:e>
                        <m:sup>
                          <m:r>
                            <a:rPr lang="en-US" sz="1600">
                              <a:solidFill>
                                <a:srgbClr val="002060"/>
                              </a:solidFill>
                              <a:latin typeface="Cambria Math"/>
                            </a:rPr>
                            <m:t>2</m:t>
                          </m:r>
                        </m:sup>
                      </m:sSup>
                      <m:r>
                        <a:rPr lang="en-US" sz="1600" i="1">
                          <a:solidFill>
                            <a:srgbClr val="002060"/>
                          </a:solidFill>
                          <a:latin typeface="Cambria Math"/>
                        </a:rPr>
                        <m:t>−</m:t>
                      </m:r>
                      <m:r>
                        <a:rPr lang="en-US" sz="1600">
                          <a:solidFill>
                            <a:srgbClr val="002060"/>
                          </a:solidFill>
                          <a:latin typeface="Cambria Math"/>
                        </a:rPr>
                        <m:t>0.24</m:t>
                      </m:r>
                      <m:sSup>
                        <m:sSupPr>
                          <m:ctrlPr>
                            <a:rPr lang="es-ES" sz="1600" i="1">
                              <a:solidFill>
                                <a:srgbClr val="002060"/>
                              </a:solidFill>
                              <a:latin typeface="Cambria Math"/>
                            </a:rPr>
                          </m:ctrlPr>
                        </m:sSupPr>
                        <m:e>
                          <m:r>
                            <a:rPr lang="en-US" sz="1600" i="1">
                              <a:solidFill>
                                <a:srgbClr val="002060"/>
                              </a:solidFill>
                              <a:latin typeface="Cambria Math"/>
                            </a:rPr>
                            <m:t>∗</m:t>
                          </m:r>
                          <m:r>
                            <m:rPr>
                              <m:sty m:val="p"/>
                            </m:rPr>
                            <a:rPr lang="en-US" sz="1600">
                              <a:solidFill>
                                <a:srgbClr val="002060"/>
                              </a:solidFill>
                              <a:latin typeface="Cambria Math"/>
                            </a:rPr>
                            <m:t>B</m:t>
                          </m:r>
                        </m:e>
                        <m:sup>
                          <m:r>
                            <a:rPr lang="en-US" sz="1600">
                              <a:solidFill>
                                <a:srgbClr val="002060"/>
                              </a:solidFill>
                              <a:latin typeface="Cambria Math"/>
                            </a:rPr>
                            <m:t>2</m:t>
                          </m:r>
                        </m:sup>
                      </m:sSup>
                      <m:r>
                        <a:rPr lang="en-US" sz="1600" i="1">
                          <a:solidFill>
                            <a:srgbClr val="002060"/>
                          </a:solidFill>
                          <a:latin typeface="Cambria Math"/>
                        </a:rPr>
                        <m:t>−</m:t>
                      </m:r>
                      <m:r>
                        <a:rPr lang="en-US" sz="1600">
                          <a:solidFill>
                            <a:srgbClr val="002060"/>
                          </a:solidFill>
                          <a:latin typeface="Cambria Math"/>
                        </a:rPr>
                        <m:t>0.011</m:t>
                      </m:r>
                      <m:r>
                        <a:rPr lang="en-US" sz="1600" i="1">
                          <a:solidFill>
                            <a:srgbClr val="002060"/>
                          </a:solidFill>
                          <a:latin typeface="Cambria Math"/>
                        </a:rPr>
                        <m:t>∗</m:t>
                      </m:r>
                      <m:sSup>
                        <m:sSupPr>
                          <m:ctrlPr>
                            <a:rPr lang="es-ES" sz="1600" i="1">
                              <a:solidFill>
                                <a:srgbClr val="002060"/>
                              </a:solidFill>
                              <a:latin typeface="Cambria Math"/>
                            </a:rPr>
                          </m:ctrlPr>
                        </m:sSupPr>
                        <m:e>
                          <m:r>
                            <m:rPr>
                              <m:sty m:val="p"/>
                            </m:rPr>
                            <a:rPr lang="en-US" sz="1600">
                              <a:solidFill>
                                <a:srgbClr val="002060"/>
                              </a:solidFill>
                              <a:latin typeface="Cambria Math"/>
                            </a:rPr>
                            <m:t>C</m:t>
                          </m:r>
                        </m:e>
                        <m:sup>
                          <m:r>
                            <a:rPr lang="en-US" sz="1600">
                              <a:solidFill>
                                <a:srgbClr val="002060"/>
                              </a:solidFill>
                              <a:latin typeface="Cambria Math"/>
                            </a:rPr>
                            <m:t>2</m:t>
                          </m:r>
                        </m:sup>
                      </m:sSup>
                      <m:r>
                        <a:rPr lang="en-US" sz="1600" i="1">
                          <a:solidFill>
                            <a:srgbClr val="002060"/>
                          </a:solidFill>
                          <a:latin typeface="Cambria Math"/>
                        </a:rPr>
                        <m:t>−</m:t>
                      </m:r>
                      <m:r>
                        <a:rPr lang="en-US" sz="1600">
                          <a:solidFill>
                            <a:srgbClr val="002060"/>
                          </a:solidFill>
                          <a:latin typeface="Cambria Math"/>
                        </a:rPr>
                        <m:t>0.22</m:t>
                      </m:r>
                      <m:r>
                        <a:rPr lang="en-US" sz="1600" i="1">
                          <a:solidFill>
                            <a:srgbClr val="002060"/>
                          </a:solidFill>
                          <a:latin typeface="Cambria Math"/>
                        </a:rPr>
                        <m:t>∗</m:t>
                      </m:r>
                      <m:r>
                        <m:rPr>
                          <m:sty m:val="p"/>
                        </m:rPr>
                        <a:rPr lang="en-US" sz="1600">
                          <a:solidFill>
                            <a:srgbClr val="002060"/>
                          </a:solidFill>
                          <a:latin typeface="Cambria Math"/>
                        </a:rPr>
                        <m:t>A</m:t>
                      </m:r>
                      <m:r>
                        <a:rPr lang="en-US" sz="1600" i="1">
                          <a:solidFill>
                            <a:srgbClr val="002060"/>
                          </a:solidFill>
                          <a:latin typeface="Cambria Math"/>
                        </a:rPr>
                        <m:t>∗</m:t>
                      </m:r>
                      <m:r>
                        <m:rPr>
                          <m:sty m:val="p"/>
                        </m:rPr>
                        <a:rPr lang="en-US" sz="1600">
                          <a:solidFill>
                            <a:srgbClr val="002060"/>
                          </a:solidFill>
                          <a:latin typeface="Cambria Math"/>
                        </a:rPr>
                        <m:t>C</m:t>
                      </m:r>
                      <m:r>
                        <a:rPr lang="en-US" sz="1600" i="1">
                          <a:solidFill>
                            <a:srgbClr val="002060"/>
                          </a:solidFill>
                          <a:latin typeface="Cambria Math"/>
                        </a:rPr>
                        <m:t>−</m:t>
                      </m:r>
                      <m:r>
                        <a:rPr lang="en-US" sz="1600">
                          <a:solidFill>
                            <a:srgbClr val="002060"/>
                          </a:solidFill>
                          <a:latin typeface="Cambria Math"/>
                        </a:rPr>
                        <m:t>0.060</m:t>
                      </m:r>
                      <m:r>
                        <a:rPr lang="en-US" sz="1600" i="1">
                          <a:solidFill>
                            <a:srgbClr val="002060"/>
                          </a:solidFill>
                          <a:latin typeface="Cambria Math"/>
                        </a:rPr>
                        <m:t>∗</m:t>
                      </m:r>
                      <m:r>
                        <m:rPr>
                          <m:sty m:val="p"/>
                        </m:rPr>
                        <a:rPr lang="en-US" sz="1600">
                          <a:solidFill>
                            <a:srgbClr val="002060"/>
                          </a:solidFill>
                          <a:latin typeface="Cambria Math"/>
                        </a:rPr>
                        <m:t>B</m:t>
                      </m:r>
                      <m:r>
                        <a:rPr lang="en-US" sz="1600" i="1">
                          <a:solidFill>
                            <a:srgbClr val="002060"/>
                          </a:solidFill>
                          <a:latin typeface="Cambria Math"/>
                        </a:rPr>
                        <m:t>∗</m:t>
                      </m:r>
                      <m:r>
                        <m:rPr>
                          <m:sty m:val="p"/>
                        </m:rPr>
                        <a:rPr lang="en-US" sz="1600">
                          <a:solidFill>
                            <a:srgbClr val="002060"/>
                          </a:solidFill>
                          <a:latin typeface="Cambria Math"/>
                        </a:rPr>
                        <m:t>C</m:t>
                      </m:r>
                      <m:r>
                        <a:rPr lang="es-CO" sz="1600" b="0" i="0" smtClean="0">
                          <a:solidFill>
                            <a:srgbClr val="002060"/>
                          </a:solidFill>
                          <a:latin typeface="Cambria Math"/>
                        </a:rPr>
                        <m:t>   (7)</m:t>
                      </m:r>
                      <m:r>
                        <a:rPr lang="en-US" sz="1600">
                          <a:solidFill>
                            <a:srgbClr val="002060"/>
                          </a:solidFill>
                          <a:latin typeface="Cambria Math"/>
                        </a:rPr>
                        <m:t> </m:t>
                      </m:r>
                    </m:oMath>
                  </m:oMathPara>
                </a14:m>
                <a:endParaRPr lang="es-ES" sz="1600" dirty="0">
                  <a:solidFill>
                    <a:srgbClr val="002060"/>
                  </a:solidFill>
                </a:endParaRPr>
              </a:p>
            </p:txBody>
          </p:sp>
        </mc:Choice>
        <mc:Fallback xmlns="">
          <p:sp>
            <p:nvSpPr>
              <p:cNvPr id="8" name="7 Rectángulo"/>
              <p:cNvSpPr>
                <a:spLocks noRot="1" noChangeAspect="1" noMove="1" noResize="1" noEditPoints="1" noAdjustHandles="1" noChangeArrowheads="1" noChangeShapeType="1" noTextEdit="1"/>
              </p:cNvSpPr>
              <p:nvPr/>
            </p:nvSpPr>
            <p:spPr>
              <a:xfrm>
                <a:off x="500366" y="2852936"/>
                <a:ext cx="8352928" cy="824649"/>
              </a:xfrm>
              <a:prstGeom prst="rect">
                <a:avLst/>
              </a:prstGeom>
              <a:blipFill rotWithShape="0">
                <a:blip r:embed="rId3"/>
                <a:stretch>
                  <a:fillRect b="-3704"/>
                </a:stretch>
              </a:blipFill>
            </p:spPr>
            <p:txBody>
              <a:bodyPr/>
              <a:lstStyle/>
              <a:p>
                <a:r>
                  <a:rPr lang="es-CO">
                    <a:noFill/>
                  </a:rPr>
                  <a:t> </a:t>
                </a:r>
              </a:p>
            </p:txBody>
          </p:sp>
        </mc:Fallback>
      </mc:AlternateContent>
      <mc:AlternateContent xmlns:mc="http://schemas.openxmlformats.org/markup-compatibility/2006" xmlns:a14="http://schemas.microsoft.com/office/drawing/2010/main">
        <mc:Choice Requires="a14">
          <p:sp>
            <p:nvSpPr>
              <p:cNvPr id="9" name="8 Rectángulo"/>
              <p:cNvSpPr/>
              <p:nvPr/>
            </p:nvSpPr>
            <p:spPr>
              <a:xfrm>
                <a:off x="6156176" y="4631191"/>
                <a:ext cx="2469907" cy="369332"/>
              </a:xfrm>
              <a:prstGeom prst="rect">
                <a:avLst/>
              </a:prstGeom>
            </p:spPr>
            <p:txBody>
              <a:bodyPr wrap="none">
                <a:spAutoFit/>
              </a:bodyPr>
              <a:lstStyle/>
              <a:p>
                <a14:m>
                  <m:oMath xmlns:m="http://schemas.openxmlformats.org/officeDocument/2006/math">
                    <m:sSup>
                      <m:sSupPr>
                        <m:ctrlPr>
                          <a:rPr lang="es-CO" i="1" smtClean="0">
                            <a:solidFill>
                              <a:srgbClr val="002060"/>
                            </a:solidFill>
                            <a:latin typeface="Cambria Math"/>
                          </a:rPr>
                        </m:ctrlPr>
                      </m:sSupPr>
                      <m:e>
                        <m:r>
                          <a:rPr lang="es-ES" i="1">
                            <a:solidFill>
                              <a:srgbClr val="002060"/>
                            </a:solidFill>
                            <a:latin typeface="Cambria Math"/>
                          </a:rPr>
                          <m:t>𝑅</m:t>
                        </m:r>
                      </m:e>
                      <m:sup>
                        <m:r>
                          <a:rPr lang="es-ES" i="1">
                            <a:solidFill>
                              <a:srgbClr val="002060"/>
                            </a:solidFill>
                            <a:latin typeface="Cambria Math"/>
                          </a:rPr>
                          <m:t>2</m:t>
                        </m:r>
                      </m:sup>
                    </m:sSup>
                    <m:r>
                      <a:rPr lang="es-ES" i="1">
                        <a:solidFill>
                          <a:srgbClr val="002060"/>
                        </a:solidFill>
                        <a:latin typeface="Cambria Math"/>
                      </a:rPr>
                      <m:t> </m:t>
                    </m:r>
                  </m:oMath>
                </a14:m>
                <a:r>
                  <a:rPr lang="es-ES" i="1" dirty="0" smtClean="0">
                    <a:solidFill>
                      <a:srgbClr val="002060"/>
                    </a:solidFill>
                  </a:rPr>
                  <a:t>-</a:t>
                </a:r>
                <a:r>
                  <a:rPr lang="es-ES" i="1" dirty="0">
                    <a:solidFill>
                      <a:srgbClr val="002060"/>
                    </a:solidFill>
                  </a:rPr>
                  <a:t>A</a:t>
                </a:r>
                <a:r>
                  <a:rPr lang="es-ES" i="1" dirty="0" smtClean="0">
                    <a:solidFill>
                      <a:srgbClr val="002060"/>
                    </a:solidFill>
                  </a:rPr>
                  <a:t>justado </a:t>
                </a:r>
                <a:r>
                  <a:rPr lang="es-ES" i="1" dirty="0">
                    <a:solidFill>
                      <a:srgbClr val="002060"/>
                    </a:solidFill>
                  </a:rPr>
                  <a:t>del 90.01%</a:t>
                </a:r>
              </a:p>
            </p:txBody>
          </p:sp>
        </mc:Choice>
        <mc:Fallback xmlns="">
          <p:sp>
            <p:nvSpPr>
              <p:cNvPr id="9" name="8 Rectángulo"/>
              <p:cNvSpPr>
                <a:spLocks noRot="1" noChangeAspect="1" noMove="1" noResize="1" noEditPoints="1" noAdjustHandles="1" noChangeArrowheads="1" noChangeShapeType="1" noTextEdit="1"/>
              </p:cNvSpPr>
              <p:nvPr/>
            </p:nvSpPr>
            <p:spPr>
              <a:xfrm>
                <a:off x="6156176" y="4631191"/>
                <a:ext cx="2469907" cy="369332"/>
              </a:xfrm>
              <a:prstGeom prst="rect">
                <a:avLst/>
              </a:prstGeom>
              <a:blipFill rotWithShape="0">
                <a:blip r:embed="rId4"/>
                <a:stretch>
                  <a:fillRect t="-10000" r="-1235" b="-26667"/>
                </a:stretch>
              </a:blipFill>
            </p:spPr>
            <p:txBody>
              <a:bodyPr/>
              <a:lstStyle/>
              <a:p>
                <a:r>
                  <a:rPr lang="es-CO">
                    <a:noFill/>
                  </a:rPr>
                  <a:t> </a:t>
                </a:r>
              </a:p>
            </p:txBody>
          </p:sp>
        </mc:Fallback>
      </mc:AlternateContent>
      <p:sp>
        <p:nvSpPr>
          <p:cNvPr id="10" name="9 Rectángulo"/>
          <p:cNvSpPr/>
          <p:nvPr/>
        </p:nvSpPr>
        <p:spPr>
          <a:xfrm>
            <a:off x="1475656" y="750205"/>
            <a:ext cx="7236804" cy="584775"/>
          </a:xfrm>
          <a:prstGeom prst="rect">
            <a:avLst/>
          </a:prstGeom>
        </p:spPr>
        <p:txBody>
          <a:bodyPr wrap="square">
            <a:spAutoFit/>
          </a:bodyPr>
          <a:lstStyle/>
          <a:p>
            <a:pPr algn="just"/>
            <a:r>
              <a:rPr lang="es-ES" sz="1600" dirty="0">
                <a:solidFill>
                  <a:srgbClr val="002060"/>
                </a:solidFill>
              </a:rPr>
              <a:t>La cohesividad representa el punto límite el cual puede deformarse el material antes de romperse </a:t>
            </a:r>
            <a:r>
              <a:rPr lang="es-CO" sz="1600" dirty="0">
                <a:solidFill>
                  <a:srgbClr val="002060"/>
                </a:solidFill>
              </a:rPr>
              <a:t>(Hleap y Velasco, 2010)</a:t>
            </a:r>
            <a:r>
              <a:rPr lang="es-ES" sz="1600" dirty="0">
                <a:solidFill>
                  <a:srgbClr val="002060"/>
                </a:solidFill>
              </a:rPr>
              <a:t>. </a:t>
            </a:r>
          </a:p>
        </p:txBody>
      </p:sp>
      <p:sp>
        <p:nvSpPr>
          <p:cNvPr id="12" name="11 Rectángulo"/>
          <p:cNvSpPr/>
          <p:nvPr/>
        </p:nvSpPr>
        <p:spPr>
          <a:xfrm>
            <a:off x="1021694" y="6334780"/>
            <a:ext cx="3833522" cy="523220"/>
          </a:xfrm>
          <a:prstGeom prst="rect">
            <a:avLst/>
          </a:prstGeom>
        </p:spPr>
        <p:txBody>
          <a:bodyPr wrap="square">
            <a:spAutoFit/>
          </a:bodyPr>
          <a:lstStyle/>
          <a:p>
            <a:pPr algn="just"/>
            <a:r>
              <a:rPr lang="es-CO" sz="1400" b="1" dirty="0">
                <a:solidFill>
                  <a:srgbClr val="002060"/>
                </a:solidFill>
              </a:rPr>
              <a:t>Figura 8.</a:t>
            </a:r>
            <a:r>
              <a:rPr lang="es-CO" sz="1400" dirty="0">
                <a:solidFill>
                  <a:srgbClr val="002060"/>
                </a:solidFill>
              </a:rPr>
              <a:t> Superficie de respuesta sobre la variable de cohesividad. </a:t>
            </a:r>
            <a:r>
              <a:rPr lang="es-CO" sz="1400" dirty="0" smtClean="0">
                <a:solidFill>
                  <a:srgbClr val="002060"/>
                </a:solidFill>
              </a:rPr>
              <a:t>(RStudio, </a:t>
            </a:r>
            <a:r>
              <a:rPr lang="es-CO" sz="1400" dirty="0">
                <a:solidFill>
                  <a:srgbClr val="002060"/>
                </a:solidFill>
              </a:rPr>
              <a:t>2016)</a:t>
            </a:r>
            <a:endParaRPr lang="es-ES" sz="1400" dirty="0">
              <a:solidFill>
                <a:srgbClr val="002060"/>
              </a:solidFill>
            </a:endParaRPr>
          </a:p>
        </p:txBody>
      </p:sp>
      <p:sp>
        <p:nvSpPr>
          <p:cNvPr id="11" name="10 CuadroTexto"/>
          <p:cNvSpPr txBox="1"/>
          <p:nvPr/>
        </p:nvSpPr>
        <p:spPr>
          <a:xfrm>
            <a:off x="1864566" y="1268760"/>
            <a:ext cx="5981300" cy="307777"/>
          </a:xfrm>
          <a:prstGeom prst="rect">
            <a:avLst/>
          </a:prstGeom>
          <a:noFill/>
        </p:spPr>
        <p:txBody>
          <a:bodyPr wrap="square" rtlCol="0">
            <a:spAutoFit/>
          </a:bodyPr>
          <a:lstStyle/>
          <a:p>
            <a:r>
              <a:rPr lang="es-CO" sz="1400" b="1" dirty="0" smtClean="0">
                <a:solidFill>
                  <a:srgbClr val="002060"/>
                </a:solidFill>
              </a:rPr>
              <a:t>Tabla  15. </a:t>
            </a:r>
            <a:r>
              <a:rPr lang="es-CO" sz="1400" dirty="0" smtClean="0">
                <a:solidFill>
                  <a:srgbClr val="002060"/>
                </a:solidFill>
              </a:rPr>
              <a:t>Resultados del efecto obtenido en Cohesividad</a:t>
            </a:r>
            <a:endParaRPr lang="es-CO" sz="1400" b="1" dirty="0">
              <a:solidFill>
                <a:srgbClr val="002060"/>
              </a:solidFill>
            </a:endParaRPr>
          </a:p>
        </p:txBody>
      </p:sp>
      <p:pic>
        <p:nvPicPr>
          <p:cNvPr id="8195"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379213" y="1609067"/>
            <a:ext cx="6454400" cy="11939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0232" y="20268"/>
            <a:ext cx="1298575" cy="1292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588578425"/>
      </p:ext>
    </p:extLst>
  </p:cSld>
  <p:clrMapOvr>
    <a:masterClrMapping/>
  </p:clrMapOvr>
  <p:transition spd="slow">
    <p:push dir="u"/>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457200" y="1370252"/>
            <a:ext cx="8229600" cy="4954555"/>
          </a:xfrm>
        </p:spPr>
        <p:txBody>
          <a:bodyPr>
            <a:normAutofit fontScale="62500" lnSpcReduction="20000"/>
          </a:bodyPr>
          <a:lstStyle/>
          <a:p>
            <a:endParaRPr lang="es-CO" dirty="0" smtClean="0">
              <a:solidFill>
                <a:srgbClr val="002060"/>
              </a:solidFill>
            </a:endParaRPr>
          </a:p>
          <a:p>
            <a:pPr algn="just"/>
            <a:r>
              <a:rPr lang="es-CO" dirty="0" smtClean="0">
                <a:solidFill>
                  <a:srgbClr val="002060"/>
                </a:solidFill>
              </a:rPr>
              <a:t>El mayor rendimiento quesero obtenido por el tratamiento combinado de ultrasonido y enzima transglutaminasa, está asociado a dos factores especialmente, por un lado cambios que genera una desnaturalización de la β-lacto globulina y α–</a:t>
            </a:r>
            <a:r>
              <a:rPr lang="es-CO" dirty="0" err="1" smtClean="0">
                <a:solidFill>
                  <a:srgbClr val="002060"/>
                </a:solidFill>
              </a:rPr>
              <a:t>lactoalbúmina</a:t>
            </a:r>
            <a:r>
              <a:rPr lang="es-CO" dirty="0" smtClean="0">
                <a:solidFill>
                  <a:srgbClr val="002060"/>
                </a:solidFill>
              </a:rPr>
              <a:t>, por el otro  la enzima utilizada transglutaminasa que  forma enlaces cruzados con las caseínas αs, β y k, lo que mejora la capacidad de retención de agua.</a:t>
            </a:r>
          </a:p>
          <a:p>
            <a:pPr algn="just"/>
            <a:endParaRPr lang="es-CO" dirty="0" smtClean="0">
              <a:solidFill>
                <a:srgbClr val="002060"/>
              </a:solidFill>
            </a:endParaRPr>
          </a:p>
          <a:p>
            <a:pPr algn="just"/>
            <a:r>
              <a:rPr lang="es-CO" dirty="0" smtClean="0">
                <a:solidFill>
                  <a:srgbClr val="002060"/>
                </a:solidFill>
              </a:rPr>
              <a:t>El tratamiento con ultrasonido y enzima induce cambios en la hidrofobicidad superficial de las proteínas, generando un incremento de retención de humedad durante el cuajado, así como la reducción de sinéresis al compararlo frente al control.</a:t>
            </a:r>
          </a:p>
          <a:p>
            <a:pPr marL="109728" indent="0" algn="just">
              <a:buNone/>
            </a:pPr>
            <a:endParaRPr lang="es-CO" dirty="0" smtClean="0">
              <a:solidFill>
                <a:srgbClr val="002060"/>
              </a:solidFill>
            </a:endParaRPr>
          </a:p>
          <a:p>
            <a:pPr algn="just"/>
            <a:r>
              <a:rPr lang="es-CO" dirty="0" smtClean="0">
                <a:solidFill>
                  <a:srgbClr val="002060"/>
                </a:solidFill>
              </a:rPr>
              <a:t>Se evidencia un efecto profundo sobre la textura del queso, en la disminución de la dureza, y un incremento en la elasticidad, masticabilidad y gomosidad.</a:t>
            </a:r>
          </a:p>
          <a:p>
            <a:pPr algn="just"/>
            <a:endParaRPr lang="es-CO" dirty="0">
              <a:solidFill>
                <a:srgbClr val="002060"/>
              </a:solidFill>
            </a:endParaRPr>
          </a:p>
        </p:txBody>
      </p:sp>
      <p:sp>
        <p:nvSpPr>
          <p:cNvPr id="2" name="1 Título"/>
          <p:cNvSpPr>
            <a:spLocks noGrp="1"/>
          </p:cNvSpPr>
          <p:nvPr>
            <p:ph type="title"/>
          </p:nvPr>
        </p:nvSpPr>
        <p:spPr>
          <a:xfrm>
            <a:off x="566519" y="199888"/>
            <a:ext cx="8229600" cy="1143000"/>
          </a:xfrm>
        </p:spPr>
        <p:txBody>
          <a:bodyPr>
            <a:normAutofit fontScale="90000"/>
          </a:bodyPr>
          <a:lstStyle/>
          <a:p>
            <a:r>
              <a:rPr lang="es-CO" dirty="0" smtClean="0">
                <a:solidFill>
                  <a:srgbClr val="002060"/>
                </a:solidFill>
              </a:rPr>
              <a:t>CONCLUSIONES</a:t>
            </a:r>
            <a:br>
              <a:rPr lang="es-CO" dirty="0" smtClean="0">
                <a:solidFill>
                  <a:srgbClr val="002060"/>
                </a:solidFill>
              </a:rPr>
            </a:br>
            <a:r>
              <a:rPr lang="es-CO" dirty="0">
                <a:solidFill>
                  <a:srgbClr val="002060"/>
                </a:solidFill>
              </a:rPr>
              <a:t/>
            </a:r>
            <a:br>
              <a:rPr lang="es-CO" dirty="0">
                <a:solidFill>
                  <a:srgbClr val="002060"/>
                </a:solidFill>
              </a:rPr>
            </a:br>
            <a:endParaRPr lang="es-CO" dirty="0">
              <a:solidFill>
                <a:srgbClr val="002060"/>
              </a:solidFill>
            </a:endParaRPr>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436" y="23299"/>
            <a:ext cx="1298575" cy="1292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2" descr="http://www.granjacantagrullas.com/wp-content/uploads/2011/07/queso_fresco_de_cantagrullas-254x18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20272" y="87149"/>
            <a:ext cx="1790703" cy="128310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42091973"/>
      </p:ext>
    </p:extLst>
  </p:cSld>
  <p:clrMapOvr>
    <a:masterClrMapping/>
  </p:clrMapOvr>
  <p:transition spd="slow">
    <p:push dir="u"/>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Título"/>
          <p:cNvSpPr>
            <a:spLocks noGrp="1"/>
          </p:cNvSpPr>
          <p:nvPr>
            <p:ph type="title"/>
          </p:nvPr>
        </p:nvSpPr>
        <p:spPr>
          <a:xfrm>
            <a:off x="662880" y="2852936"/>
            <a:ext cx="8229600" cy="1143000"/>
          </a:xfrm>
        </p:spPr>
        <p:txBody>
          <a:bodyPr>
            <a:noAutofit/>
          </a:bodyPr>
          <a:lstStyle/>
          <a:p>
            <a:pPr algn="ctr"/>
            <a:r>
              <a:rPr lang="es-CO" sz="8800" dirty="0" smtClean="0">
                <a:solidFill>
                  <a:srgbClr val="0070C0"/>
                </a:solidFill>
              </a:rPr>
              <a:t>¡GRACIAS!</a:t>
            </a:r>
            <a:endParaRPr lang="es-CO" sz="8800" dirty="0">
              <a:solidFill>
                <a:srgbClr val="0070C0"/>
              </a:solidFill>
            </a:endParaRPr>
          </a:p>
        </p:txBody>
      </p:sp>
      <p:pic>
        <p:nvPicPr>
          <p:cNvPr id="3"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7584" y="908720"/>
            <a:ext cx="7469280" cy="16154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7504" y="5373216"/>
            <a:ext cx="1298575" cy="1292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867638095"/>
      </p:ext>
    </p:extLst>
  </p:cSld>
  <p:clrMapOvr>
    <a:masterClrMapping/>
  </p:clrMapOvr>
  <p:transition spd="slow">
    <p:push dir="u"/>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3980186" y="1600201"/>
            <a:ext cx="4706613" cy="4133056"/>
          </a:xfrm>
        </p:spPr>
        <p:txBody>
          <a:bodyPr>
            <a:normAutofit fontScale="92500" lnSpcReduction="20000"/>
          </a:bodyPr>
          <a:lstStyle/>
          <a:p>
            <a:pPr marL="0" indent="0" algn="just">
              <a:buNone/>
            </a:pPr>
            <a:r>
              <a:rPr lang="es-CO" dirty="0">
                <a:solidFill>
                  <a:srgbClr val="002060"/>
                </a:solidFill>
              </a:rPr>
              <a:t>El trabajo de investigación esta encaminado en la implementación de </a:t>
            </a:r>
            <a:r>
              <a:rPr lang="es-CO" b="1" dirty="0">
                <a:solidFill>
                  <a:srgbClr val="002060"/>
                </a:solidFill>
              </a:rPr>
              <a:t>Ultrasonido de baja frecuencia</a:t>
            </a:r>
            <a:r>
              <a:rPr lang="es-CO" dirty="0">
                <a:solidFill>
                  <a:srgbClr val="002060"/>
                </a:solidFill>
                <a:effectLst>
                  <a:outerShdw blurRad="38100" dist="38100" dir="2700000" algn="tl">
                    <a:srgbClr val="000000">
                      <a:alpha val="43137"/>
                    </a:srgbClr>
                  </a:outerShdw>
                </a:effectLst>
              </a:rPr>
              <a:t> </a:t>
            </a:r>
            <a:r>
              <a:rPr lang="es-CO" dirty="0">
                <a:solidFill>
                  <a:srgbClr val="002060"/>
                </a:solidFill>
              </a:rPr>
              <a:t>y la </a:t>
            </a:r>
            <a:r>
              <a:rPr lang="es-CO" b="1" dirty="0">
                <a:solidFill>
                  <a:srgbClr val="002060"/>
                </a:solidFill>
              </a:rPr>
              <a:t>acción enzimática </a:t>
            </a:r>
            <a:r>
              <a:rPr lang="es-CO" dirty="0">
                <a:solidFill>
                  <a:srgbClr val="002060"/>
                </a:solidFill>
              </a:rPr>
              <a:t>de la </a:t>
            </a:r>
            <a:r>
              <a:rPr lang="es-CO" dirty="0" err="1">
                <a:solidFill>
                  <a:srgbClr val="002060"/>
                </a:solidFill>
              </a:rPr>
              <a:t>mTGasa</a:t>
            </a:r>
            <a:r>
              <a:rPr lang="es-CO" dirty="0">
                <a:solidFill>
                  <a:srgbClr val="002060"/>
                </a:solidFill>
              </a:rPr>
              <a:t> (</a:t>
            </a:r>
            <a:r>
              <a:rPr lang="es-CO" dirty="0" err="1">
                <a:solidFill>
                  <a:srgbClr val="002060"/>
                </a:solidFill>
              </a:rPr>
              <a:t>Transglutaminasa</a:t>
            </a:r>
            <a:r>
              <a:rPr lang="es-CO" dirty="0">
                <a:solidFill>
                  <a:srgbClr val="002060"/>
                </a:solidFill>
              </a:rPr>
              <a:t>) para incrementar el rendimiento quesero y mejorar las propiedades fisicoquímicas del queso </a:t>
            </a:r>
            <a:r>
              <a:rPr lang="es-CO" dirty="0" smtClean="0">
                <a:solidFill>
                  <a:srgbClr val="002060"/>
                </a:solidFill>
              </a:rPr>
              <a:t>fresco.</a:t>
            </a:r>
            <a:endParaRPr lang="es-CO" dirty="0">
              <a:solidFill>
                <a:srgbClr val="002060"/>
              </a:solidFill>
            </a:endParaRP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436" y="23299"/>
            <a:ext cx="1298575" cy="1292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7 Título"/>
          <p:cNvSpPr>
            <a:spLocks noGrp="1"/>
          </p:cNvSpPr>
          <p:nvPr>
            <p:ph type="title"/>
          </p:nvPr>
        </p:nvSpPr>
        <p:spPr/>
        <p:txBody>
          <a:bodyPr/>
          <a:lstStyle/>
          <a:p>
            <a:r>
              <a:rPr lang="es-CO" b="1" dirty="0" smtClean="0">
                <a:solidFill>
                  <a:srgbClr val="002060"/>
                </a:solidFill>
                <a:effectLst>
                  <a:outerShdw blurRad="38100" dist="38100" dir="2700000" algn="tl">
                    <a:srgbClr val="000000">
                      <a:alpha val="43137"/>
                    </a:srgbClr>
                  </a:outerShdw>
                </a:effectLst>
              </a:rPr>
              <a:t>INTRODUCCIÓN</a:t>
            </a:r>
            <a:endParaRPr lang="es-CO" b="1" dirty="0">
              <a:solidFill>
                <a:srgbClr val="002060"/>
              </a:solidFill>
              <a:effectLst>
                <a:outerShdw blurRad="38100" dist="38100" dir="2700000" algn="tl">
                  <a:srgbClr val="000000">
                    <a:alpha val="43137"/>
                  </a:srgbClr>
                </a:outerShdw>
              </a:effectLst>
            </a:endParaRPr>
          </a:p>
        </p:txBody>
      </p:sp>
      <p:pic>
        <p:nvPicPr>
          <p:cNvPr id="6"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5536" y="1700808"/>
            <a:ext cx="3345576" cy="230425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1554" y="4109082"/>
            <a:ext cx="3328358" cy="176819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15729281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50912" y="193204"/>
            <a:ext cx="8229600" cy="1143000"/>
          </a:xfrm>
        </p:spPr>
        <p:txBody>
          <a:bodyPr>
            <a:normAutofit fontScale="90000"/>
          </a:bodyPr>
          <a:lstStyle/>
          <a:p>
            <a:r>
              <a:rPr lang="es-ES" sz="4000" b="1" dirty="0" smtClean="0">
                <a:solidFill>
                  <a:srgbClr val="002060"/>
                </a:solidFill>
              </a:rPr>
              <a:t>DISEÑO EXPERIMENTAL</a:t>
            </a:r>
            <a:r>
              <a:rPr lang="es-CO" dirty="0">
                <a:solidFill>
                  <a:srgbClr val="002060"/>
                </a:solidFill>
              </a:rPr>
              <a:t/>
            </a:r>
            <a:br>
              <a:rPr lang="es-CO" dirty="0">
                <a:solidFill>
                  <a:srgbClr val="002060"/>
                </a:solidFill>
              </a:rPr>
            </a:br>
            <a:endParaRPr lang="es-CO" dirty="0">
              <a:solidFill>
                <a:srgbClr val="002060"/>
              </a:solidFill>
            </a:endParaRPr>
          </a:p>
        </p:txBody>
      </p:sp>
      <p:graphicFrame>
        <p:nvGraphicFramePr>
          <p:cNvPr id="5" name="4 Marcador de contenido"/>
          <p:cNvGraphicFramePr>
            <a:graphicFrameLocks noGrp="1"/>
          </p:cNvGraphicFramePr>
          <p:nvPr>
            <p:ph idx="1"/>
            <p:extLst>
              <p:ext uri="{D42A27DB-BD31-4B8C-83A1-F6EECF244321}">
                <p14:modId xmlns:p14="http://schemas.microsoft.com/office/powerpoint/2010/main" val="853813342"/>
              </p:ext>
            </p:extLst>
          </p:nvPr>
        </p:nvGraphicFramePr>
        <p:xfrm>
          <a:off x="1619672" y="1059263"/>
          <a:ext cx="7056785" cy="5305755"/>
        </p:xfrm>
        <a:graphic>
          <a:graphicData uri="http://schemas.openxmlformats.org/drawingml/2006/table">
            <a:tbl>
              <a:tblPr firstRow="1" firstCol="1" bandRow="1"/>
              <a:tblGrid>
                <a:gridCol w="1133279"/>
                <a:gridCol w="1141070"/>
                <a:gridCol w="1298589"/>
                <a:gridCol w="927032"/>
                <a:gridCol w="798382"/>
                <a:gridCol w="754773"/>
                <a:gridCol w="1003660"/>
              </a:tblGrid>
              <a:tr h="230685">
                <a:tc gridSpan="3">
                  <a:txBody>
                    <a:bodyPr/>
                    <a:lstStyle/>
                    <a:p>
                      <a:pPr algn="ctr">
                        <a:lnSpc>
                          <a:spcPct val="115000"/>
                        </a:lnSpc>
                        <a:spcAft>
                          <a:spcPts val="0"/>
                        </a:spcAft>
                      </a:pPr>
                      <a:r>
                        <a:rPr lang="es-ES" sz="1300" b="1" dirty="0">
                          <a:solidFill>
                            <a:srgbClr val="002060"/>
                          </a:solidFill>
                          <a:effectLst/>
                          <a:latin typeface="Arial"/>
                          <a:ea typeface="Calibri"/>
                          <a:cs typeface="Times New Roman"/>
                        </a:rPr>
                        <a:t>Variables </a:t>
                      </a:r>
                      <a:r>
                        <a:rPr lang="es-ES" sz="1300" b="1" dirty="0" smtClean="0">
                          <a:solidFill>
                            <a:srgbClr val="002060"/>
                          </a:solidFill>
                          <a:effectLst/>
                          <a:latin typeface="Arial"/>
                          <a:ea typeface="Calibri"/>
                          <a:cs typeface="Times New Roman"/>
                        </a:rPr>
                        <a:t>codificadas|</a:t>
                      </a:r>
                      <a:endParaRPr lang="es-ES" sz="1300" dirty="0">
                        <a:solidFill>
                          <a:srgbClr val="002060"/>
                        </a:solidFill>
                        <a:effectLst/>
                        <a:latin typeface="Calibri"/>
                        <a:ea typeface="Calibri"/>
                        <a:cs typeface="Times New Roman"/>
                      </a:endParaRPr>
                    </a:p>
                  </a:txBody>
                  <a:tcPr marL="43740" marR="4374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s-ES"/>
                    </a:p>
                  </a:txBody>
                  <a:tcPr/>
                </a:tc>
                <a:tc hMerge="1">
                  <a:txBody>
                    <a:bodyPr/>
                    <a:lstStyle/>
                    <a:p>
                      <a:endParaRPr lang="es-ES"/>
                    </a:p>
                  </a:txBody>
                  <a:tcPr/>
                </a:tc>
                <a:tc gridSpan="4">
                  <a:txBody>
                    <a:bodyPr/>
                    <a:lstStyle/>
                    <a:p>
                      <a:pPr algn="ctr">
                        <a:lnSpc>
                          <a:spcPct val="115000"/>
                        </a:lnSpc>
                        <a:spcAft>
                          <a:spcPts val="0"/>
                        </a:spcAft>
                      </a:pPr>
                      <a:r>
                        <a:rPr lang="es-ES" sz="1300" b="1" dirty="0">
                          <a:solidFill>
                            <a:srgbClr val="002060"/>
                          </a:solidFill>
                          <a:effectLst/>
                          <a:latin typeface="Arial"/>
                          <a:ea typeface="Calibri"/>
                          <a:cs typeface="Times New Roman"/>
                        </a:rPr>
                        <a:t>Variables Naturales</a:t>
                      </a:r>
                      <a:endParaRPr lang="es-ES" sz="1300" dirty="0">
                        <a:solidFill>
                          <a:srgbClr val="002060"/>
                        </a:solidFill>
                        <a:effectLst/>
                        <a:latin typeface="Calibri"/>
                        <a:ea typeface="Calibri"/>
                        <a:cs typeface="Times New Roman"/>
                      </a:endParaRPr>
                    </a:p>
                  </a:txBody>
                  <a:tcPr marL="43740" marR="437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s-ES"/>
                    </a:p>
                  </a:txBody>
                  <a:tcPr/>
                </a:tc>
                <a:tc hMerge="1">
                  <a:txBody>
                    <a:bodyPr/>
                    <a:lstStyle/>
                    <a:p>
                      <a:endParaRPr lang="es-ES"/>
                    </a:p>
                  </a:txBody>
                  <a:tcPr/>
                </a:tc>
                <a:tc hMerge="1">
                  <a:txBody>
                    <a:bodyPr/>
                    <a:lstStyle/>
                    <a:p>
                      <a:endParaRPr lang="es-ES"/>
                    </a:p>
                  </a:txBody>
                  <a:tcPr/>
                </a:tc>
              </a:tr>
              <a:tr h="461370">
                <a:tc>
                  <a:txBody>
                    <a:bodyPr/>
                    <a:lstStyle/>
                    <a:p>
                      <a:pPr algn="ctr">
                        <a:lnSpc>
                          <a:spcPct val="115000"/>
                        </a:lnSpc>
                        <a:spcAft>
                          <a:spcPts val="0"/>
                        </a:spcAft>
                      </a:pPr>
                      <a:r>
                        <a:rPr lang="es-ES" sz="1300" b="1" dirty="0">
                          <a:solidFill>
                            <a:srgbClr val="002060"/>
                          </a:solidFill>
                          <a:effectLst/>
                          <a:latin typeface="Arial"/>
                          <a:ea typeface="Calibri"/>
                          <a:cs typeface="Times New Roman"/>
                        </a:rPr>
                        <a:t>Amplitud (%)</a:t>
                      </a:r>
                      <a:endParaRPr lang="es-ES" sz="1300" dirty="0">
                        <a:solidFill>
                          <a:srgbClr val="002060"/>
                        </a:solidFill>
                        <a:effectLst/>
                        <a:latin typeface="Calibri"/>
                        <a:ea typeface="Calibri"/>
                        <a:cs typeface="Times New Roman"/>
                      </a:endParaRPr>
                    </a:p>
                  </a:txBody>
                  <a:tcPr marL="43740" marR="4374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1300" b="1" dirty="0">
                          <a:solidFill>
                            <a:srgbClr val="002060"/>
                          </a:solidFill>
                          <a:effectLst/>
                          <a:latin typeface="Arial"/>
                          <a:ea typeface="Calibri"/>
                          <a:cs typeface="Times New Roman"/>
                        </a:rPr>
                        <a:t>Tiempo (min)</a:t>
                      </a:r>
                      <a:endParaRPr lang="es-ES" sz="1300" dirty="0">
                        <a:solidFill>
                          <a:srgbClr val="002060"/>
                        </a:solidFill>
                        <a:effectLst/>
                        <a:latin typeface="Calibri"/>
                        <a:ea typeface="Calibri"/>
                        <a:cs typeface="Times New Roman"/>
                      </a:endParaRPr>
                    </a:p>
                  </a:txBody>
                  <a:tcPr marL="43740" marR="4374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1300" b="1" dirty="0">
                          <a:solidFill>
                            <a:srgbClr val="002060"/>
                          </a:solidFill>
                          <a:effectLst/>
                          <a:latin typeface="Arial"/>
                          <a:ea typeface="Calibri"/>
                          <a:cs typeface="Times New Roman"/>
                        </a:rPr>
                        <a:t>[ ] </a:t>
                      </a:r>
                      <a:r>
                        <a:rPr lang="es-ES" sz="1300" b="1" dirty="0" smtClean="0">
                          <a:solidFill>
                            <a:srgbClr val="002060"/>
                          </a:solidFill>
                          <a:effectLst/>
                          <a:latin typeface="Arial"/>
                          <a:ea typeface="Calibri"/>
                          <a:cs typeface="Times New Roman"/>
                        </a:rPr>
                        <a:t>mTGasa </a:t>
                      </a:r>
                      <a:r>
                        <a:rPr lang="es-ES" sz="1300" b="1" dirty="0">
                          <a:solidFill>
                            <a:srgbClr val="002060"/>
                          </a:solidFill>
                          <a:effectLst/>
                          <a:latin typeface="Arial"/>
                          <a:ea typeface="Calibri"/>
                          <a:cs typeface="Times New Roman"/>
                        </a:rPr>
                        <a:t>(ppm)</a:t>
                      </a:r>
                      <a:endParaRPr lang="es-ES" sz="1300" dirty="0">
                        <a:solidFill>
                          <a:srgbClr val="002060"/>
                        </a:solidFill>
                        <a:effectLst/>
                        <a:latin typeface="Calibri"/>
                        <a:ea typeface="Calibri"/>
                        <a:cs typeface="Times New Roman"/>
                      </a:endParaRPr>
                    </a:p>
                  </a:txBody>
                  <a:tcPr marL="43740" marR="4374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1300" b="1" dirty="0">
                          <a:solidFill>
                            <a:srgbClr val="002060"/>
                          </a:solidFill>
                          <a:effectLst/>
                          <a:latin typeface="Arial"/>
                          <a:ea typeface="Calibri"/>
                          <a:cs typeface="Times New Roman"/>
                        </a:rPr>
                        <a:t>Amplitud (%)</a:t>
                      </a:r>
                      <a:endParaRPr lang="es-ES" sz="1300" dirty="0">
                        <a:solidFill>
                          <a:srgbClr val="002060"/>
                        </a:solidFill>
                        <a:effectLst/>
                        <a:latin typeface="Calibri"/>
                        <a:ea typeface="Calibri"/>
                        <a:cs typeface="Times New Roman"/>
                      </a:endParaRPr>
                    </a:p>
                  </a:txBody>
                  <a:tcPr marL="43740" marR="4374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1300" b="1" dirty="0">
                          <a:solidFill>
                            <a:srgbClr val="002060"/>
                          </a:solidFill>
                          <a:effectLst/>
                          <a:latin typeface="Arial"/>
                          <a:ea typeface="Calibri"/>
                          <a:cs typeface="Times New Roman"/>
                        </a:rPr>
                        <a:t>Potencia (W)</a:t>
                      </a:r>
                      <a:endParaRPr lang="es-ES" sz="1300" dirty="0">
                        <a:solidFill>
                          <a:srgbClr val="002060"/>
                        </a:solidFill>
                        <a:effectLst/>
                        <a:latin typeface="Calibri"/>
                        <a:ea typeface="Calibri"/>
                        <a:cs typeface="Times New Roman"/>
                      </a:endParaRPr>
                    </a:p>
                  </a:txBody>
                  <a:tcPr marL="43740" marR="437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1300" b="1" dirty="0">
                          <a:solidFill>
                            <a:srgbClr val="002060"/>
                          </a:solidFill>
                          <a:effectLst/>
                          <a:latin typeface="Arial"/>
                          <a:ea typeface="Calibri"/>
                          <a:cs typeface="Times New Roman"/>
                        </a:rPr>
                        <a:t>Tiempo (min)</a:t>
                      </a:r>
                      <a:endParaRPr lang="es-ES" sz="1300" dirty="0">
                        <a:solidFill>
                          <a:srgbClr val="002060"/>
                        </a:solidFill>
                        <a:effectLst/>
                        <a:latin typeface="Calibri"/>
                        <a:ea typeface="Calibri"/>
                        <a:cs typeface="Times New Roman"/>
                      </a:endParaRPr>
                    </a:p>
                  </a:txBody>
                  <a:tcPr marL="43740" marR="4374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1300" b="1" dirty="0">
                          <a:solidFill>
                            <a:srgbClr val="002060"/>
                          </a:solidFill>
                          <a:effectLst/>
                          <a:latin typeface="Arial"/>
                          <a:ea typeface="Calibri"/>
                          <a:cs typeface="Times New Roman"/>
                        </a:rPr>
                        <a:t>[ ] </a:t>
                      </a:r>
                      <a:r>
                        <a:rPr lang="es-ES" sz="1300" b="1" dirty="0" smtClean="0">
                          <a:solidFill>
                            <a:srgbClr val="002060"/>
                          </a:solidFill>
                          <a:effectLst/>
                          <a:latin typeface="Arial"/>
                          <a:ea typeface="Calibri"/>
                          <a:cs typeface="Times New Roman"/>
                        </a:rPr>
                        <a:t>mTGasa </a:t>
                      </a:r>
                      <a:r>
                        <a:rPr lang="es-ES" sz="1300" b="1" dirty="0">
                          <a:solidFill>
                            <a:srgbClr val="002060"/>
                          </a:solidFill>
                          <a:effectLst/>
                          <a:latin typeface="Arial"/>
                          <a:ea typeface="Calibri"/>
                          <a:cs typeface="Times New Roman"/>
                        </a:rPr>
                        <a:t>(ppm)</a:t>
                      </a:r>
                      <a:endParaRPr lang="es-ES" sz="1300" dirty="0">
                        <a:solidFill>
                          <a:srgbClr val="002060"/>
                        </a:solidFill>
                        <a:effectLst/>
                        <a:latin typeface="Calibri"/>
                        <a:ea typeface="Calibri"/>
                        <a:cs typeface="Times New Roman"/>
                      </a:endParaRPr>
                    </a:p>
                  </a:txBody>
                  <a:tcPr marL="43740" marR="4374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30685">
                <a:tc>
                  <a:txBody>
                    <a:bodyPr/>
                    <a:lstStyle/>
                    <a:p>
                      <a:pPr algn="ctr">
                        <a:lnSpc>
                          <a:spcPct val="115000"/>
                        </a:lnSpc>
                        <a:spcAft>
                          <a:spcPts val="0"/>
                        </a:spcAft>
                      </a:pPr>
                      <a:r>
                        <a:rPr lang="es-ES" sz="1300" dirty="0">
                          <a:solidFill>
                            <a:srgbClr val="002060"/>
                          </a:solidFill>
                          <a:effectLst/>
                          <a:latin typeface="Arial"/>
                          <a:ea typeface="Calibri"/>
                          <a:cs typeface="Times New Roman"/>
                        </a:rPr>
                        <a:t>1</a:t>
                      </a:r>
                      <a:endParaRPr lang="es-ES" sz="1300" dirty="0">
                        <a:solidFill>
                          <a:srgbClr val="002060"/>
                        </a:solidFill>
                        <a:effectLst/>
                        <a:latin typeface="Calibri"/>
                        <a:ea typeface="Calibri"/>
                        <a:cs typeface="Times New Roman"/>
                      </a:endParaRPr>
                    </a:p>
                  </a:txBody>
                  <a:tcPr marL="43740" marR="4374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1300" dirty="0">
                          <a:solidFill>
                            <a:srgbClr val="002060"/>
                          </a:solidFill>
                          <a:effectLst/>
                          <a:latin typeface="Arial"/>
                          <a:ea typeface="Calibri"/>
                          <a:cs typeface="Times New Roman"/>
                        </a:rPr>
                        <a:t>-1</a:t>
                      </a:r>
                      <a:endParaRPr lang="es-ES" sz="1300" dirty="0">
                        <a:solidFill>
                          <a:srgbClr val="002060"/>
                        </a:solidFill>
                        <a:effectLst/>
                        <a:latin typeface="Calibri"/>
                        <a:ea typeface="Calibri"/>
                        <a:cs typeface="Times New Roman"/>
                      </a:endParaRPr>
                    </a:p>
                  </a:txBody>
                  <a:tcPr marL="43740" marR="4374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1300" dirty="0">
                          <a:solidFill>
                            <a:srgbClr val="002060"/>
                          </a:solidFill>
                          <a:effectLst/>
                          <a:latin typeface="Arial"/>
                          <a:ea typeface="Calibri"/>
                          <a:cs typeface="Times New Roman"/>
                        </a:rPr>
                        <a:t>-1</a:t>
                      </a:r>
                      <a:endParaRPr lang="es-ES" sz="1300" dirty="0">
                        <a:solidFill>
                          <a:srgbClr val="002060"/>
                        </a:solidFill>
                        <a:effectLst/>
                        <a:latin typeface="Calibri"/>
                        <a:ea typeface="Calibri"/>
                        <a:cs typeface="Times New Roman"/>
                      </a:endParaRPr>
                    </a:p>
                  </a:txBody>
                  <a:tcPr marL="43740" marR="4374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1300" dirty="0">
                          <a:solidFill>
                            <a:srgbClr val="002060"/>
                          </a:solidFill>
                          <a:effectLst/>
                          <a:latin typeface="Arial"/>
                          <a:ea typeface="Calibri"/>
                          <a:cs typeface="Times New Roman"/>
                        </a:rPr>
                        <a:t>83</a:t>
                      </a:r>
                      <a:endParaRPr lang="es-ES" sz="1300" dirty="0">
                        <a:solidFill>
                          <a:srgbClr val="002060"/>
                        </a:solidFill>
                        <a:effectLst/>
                        <a:latin typeface="Calibri"/>
                        <a:ea typeface="Calibri"/>
                        <a:cs typeface="Times New Roman"/>
                      </a:endParaRPr>
                    </a:p>
                  </a:txBody>
                  <a:tcPr marL="43740" marR="4374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6E3BC"/>
                    </a:solidFill>
                  </a:tcPr>
                </a:tc>
                <a:tc>
                  <a:txBody>
                    <a:bodyPr/>
                    <a:lstStyle/>
                    <a:p>
                      <a:pPr algn="ctr">
                        <a:lnSpc>
                          <a:spcPct val="115000"/>
                        </a:lnSpc>
                        <a:spcAft>
                          <a:spcPts val="0"/>
                        </a:spcAft>
                      </a:pPr>
                      <a:r>
                        <a:rPr lang="es-ES" sz="1300" dirty="0">
                          <a:solidFill>
                            <a:srgbClr val="002060"/>
                          </a:solidFill>
                          <a:effectLst/>
                          <a:latin typeface="Arial"/>
                          <a:ea typeface="Calibri"/>
                          <a:cs typeface="Times New Roman"/>
                        </a:rPr>
                        <a:t>332</a:t>
                      </a:r>
                      <a:endParaRPr lang="es-ES" sz="1300" dirty="0">
                        <a:solidFill>
                          <a:srgbClr val="002060"/>
                        </a:solidFill>
                        <a:effectLst/>
                        <a:latin typeface="Calibri"/>
                        <a:ea typeface="Calibri"/>
                        <a:cs typeface="Times New Roman"/>
                      </a:endParaRPr>
                    </a:p>
                  </a:txBody>
                  <a:tcPr marL="43740" marR="4374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6E3BC"/>
                    </a:solidFill>
                  </a:tcPr>
                </a:tc>
                <a:tc>
                  <a:txBody>
                    <a:bodyPr/>
                    <a:lstStyle/>
                    <a:p>
                      <a:pPr algn="ctr">
                        <a:lnSpc>
                          <a:spcPct val="115000"/>
                        </a:lnSpc>
                        <a:spcAft>
                          <a:spcPts val="0"/>
                        </a:spcAft>
                      </a:pPr>
                      <a:r>
                        <a:rPr lang="es-ES" sz="1300" dirty="0">
                          <a:solidFill>
                            <a:srgbClr val="002060"/>
                          </a:solidFill>
                          <a:effectLst/>
                          <a:latin typeface="Arial"/>
                          <a:ea typeface="Calibri"/>
                          <a:cs typeface="Times New Roman"/>
                        </a:rPr>
                        <a:t>2</a:t>
                      </a:r>
                      <a:endParaRPr lang="es-ES" sz="1300" dirty="0">
                        <a:solidFill>
                          <a:srgbClr val="002060"/>
                        </a:solidFill>
                        <a:effectLst/>
                        <a:latin typeface="Calibri"/>
                        <a:ea typeface="Calibri"/>
                        <a:cs typeface="Times New Roman"/>
                      </a:endParaRPr>
                    </a:p>
                  </a:txBody>
                  <a:tcPr marL="43740" marR="4374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6E3BC"/>
                    </a:solidFill>
                  </a:tcPr>
                </a:tc>
                <a:tc>
                  <a:txBody>
                    <a:bodyPr/>
                    <a:lstStyle/>
                    <a:p>
                      <a:pPr algn="ctr">
                        <a:lnSpc>
                          <a:spcPct val="115000"/>
                        </a:lnSpc>
                        <a:spcAft>
                          <a:spcPts val="0"/>
                        </a:spcAft>
                      </a:pPr>
                      <a:r>
                        <a:rPr lang="es-ES" sz="1300" dirty="0">
                          <a:solidFill>
                            <a:srgbClr val="002060"/>
                          </a:solidFill>
                          <a:effectLst/>
                          <a:latin typeface="Arial"/>
                          <a:ea typeface="Calibri"/>
                          <a:cs typeface="Times New Roman"/>
                        </a:rPr>
                        <a:t>0,19</a:t>
                      </a:r>
                      <a:endParaRPr lang="es-ES" sz="1300" dirty="0">
                        <a:solidFill>
                          <a:srgbClr val="002060"/>
                        </a:solidFill>
                        <a:effectLst/>
                        <a:latin typeface="Calibri"/>
                        <a:ea typeface="Calibri"/>
                        <a:cs typeface="Times New Roman"/>
                      </a:endParaRPr>
                    </a:p>
                  </a:txBody>
                  <a:tcPr marL="43740" marR="4374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6E3BC"/>
                    </a:solidFill>
                  </a:tcPr>
                </a:tc>
              </a:tr>
              <a:tr h="230685">
                <a:tc>
                  <a:txBody>
                    <a:bodyPr/>
                    <a:lstStyle/>
                    <a:p>
                      <a:pPr algn="ctr">
                        <a:lnSpc>
                          <a:spcPct val="115000"/>
                        </a:lnSpc>
                        <a:spcAft>
                          <a:spcPts val="0"/>
                        </a:spcAft>
                      </a:pPr>
                      <a:r>
                        <a:rPr lang="es-ES" sz="1300" dirty="0">
                          <a:solidFill>
                            <a:srgbClr val="002060"/>
                          </a:solidFill>
                          <a:effectLst/>
                          <a:latin typeface="Arial"/>
                          <a:ea typeface="Calibri"/>
                          <a:cs typeface="Times New Roman"/>
                        </a:rPr>
                        <a:t>1,681792831</a:t>
                      </a:r>
                      <a:endParaRPr lang="es-ES" sz="1300" dirty="0">
                        <a:solidFill>
                          <a:srgbClr val="002060"/>
                        </a:solidFill>
                        <a:effectLst/>
                        <a:latin typeface="Calibri"/>
                        <a:ea typeface="Calibri"/>
                        <a:cs typeface="Times New Roman"/>
                      </a:endParaRPr>
                    </a:p>
                  </a:txBody>
                  <a:tcPr marL="43740" marR="4374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1300" dirty="0">
                          <a:solidFill>
                            <a:srgbClr val="002060"/>
                          </a:solidFill>
                          <a:effectLst/>
                          <a:latin typeface="Arial"/>
                          <a:ea typeface="Calibri"/>
                          <a:cs typeface="Times New Roman"/>
                        </a:rPr>
                        <a:t>0</a:t>
                      </a:r>
                      <a:endParaRPr lang="es-ES" sz="1300" dirty="0">
                        <a:solidFill>
                          <a:srgbClr val="002060"/>
                        </a:solidFill>
                        <a:effectLst/>
                        <a:latin typeface="Calibri"/>
                        <a:ea typeface="Calibri"/>
                        <a:cs typeface="Times New Roman"/>
                      </a:endParaRPr>
                    </a:p>
                  </a:txBody>
                  <a:tcPr marL="43740" marR="4374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1300" dirty="0">
                          <a:solidFill>
                            <a:srgbClr val="002060"/>
                          </a:solidFill>
                          <a:effectLst/>
                          <a:latin typeface="Arial"/>
                          <a:ea typeface="Calibri"/>
                          <a:cs typeface="Times New Roman"/>
                        </a:rPr>
                        <a:t>0</a:t>
                      </a:r>
                      <a:endParaRPr lang="es-ES" sz="1300" dirty="0">
                        <a:solidFill>
                          <a:srgbClr val="002060"/>
                        </a:solidFill>
                        <a:effectLst/>
                        <a:latin typeface="Calibri"/>
                        <a:ea typeface="Calibri"/>
                        <a:cs typeface="Times New Roman"/>
                      </a:endParaRPr>
                    </a:p>
                  </a:txBody>
                  <a:tcPr marL="43740" marR="4374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1300" dirty="0">
                          <a:solidFill>
                            <a:srgbClr val="002060"/>
                          </a:solidFill>
                          <a:effectLst/>
                          <a:latin typeface="Arial"/>
                          <a:ea typeface="Calibri"/>
                          <a:cs typeface="Times New Roman"/>
                        </a:rPr>
                        <a:t>99</a:t>
                      </a:r>
                      <a:endParaRPr lang="es-ES" sz="1300" dirty="0">
                        <a:solidFill>
                          <a:srgbClr val="002060"/>
                        </a:solidFill>
                        <a:effectLst/>
                        <a:latin typeface="Calibri"/>
                        <a:ea typeface="Calibri"/>
                        <a:cs typeface="Times New Roman"/>
                      </a:endParaRPr>
                    </a:p>
                  </a:txBody>
                  <a:tcPr marL="43740" marR="4374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97"/>
                    </a:solidFill>
                  </a:tcPr>
                </a:tc>
                <a:tc>
                  <a:txBody>
                    <a:bodyPr/>
                    <a:lstStyle/>
                    <a:p>
                      <a:pPr algn="ctr">
                        <a:lnSpc>
                          <a:spcPct val="115000"/>
                        </a:lnSpc>
                        <a:spcAft>
                          <a:spcPts val="0"/>
                        </a:spcAft>
                      </a:pPr>
                      <a:r>
                        <a:rPr lang="es-ES" sz="1300" dirty="0">
                          <a:solidFill>
                            <a:srgbClr val="002060"/>
                          </a:solidFill>
                          <a:effectLst/>
                          <a:latin typeface="Arial"/>
                          <a:ea typeface="Calibri"/>
                          <a:cs typeface="Times New Roman"/>
                        </a:rPr>
                        <a:t>400</a:t>
                      </a:r>
                      <a:endParaRPr lang="es-ES" sz="1300" dirty="0">
                        <a:solidFill>
                          <a:srgbClr val="002060"/>
                        </a:solidFill>
                        <a:effectLst/>
                        <a:latin typeface="Calibri"/>
                        <a:ea typeface="Calibri"/>
                        <a:cs typeface="Times New Roman"/>
                      </a:endParaRPr>
                    </a:p>
                  </a:txBody>
                  <a:tcPr marL="43740" marR="4374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97"/>
                    </a:solidFill>
                  </a:tcPr>
                </a:tc>
                <a:tc>
                  <a:txBody>
                    <a:bodyPr/>
                    <a:lstStyle/>
                    <a:p>
                      <a:pPr algn="ctr">
                        <a:lnSpc>
                          <a:spcPct val="115000"/>
                        </a:lnSpc>
                        <a:spcAft>
                          <a:spcPts val="0"/>
                        </a:spcAft>
                      </a:pPr>
                      <a:r>
                        <a:rPr lang="es-ES" sz="1300" dirty="0">
                          <a:solidFill>
                            <a:srgbClr val="002060"/>
                          </a:solidFill>
                          <a:effectLst/>
                          <a:latin typeface="Arial"/>
                          <a:ea typeface="Calibri"/>
                          <a:cs typeface="Times New Roman"/>
                        </a:rPr>
                        <a:t>5</a:t>
                      </a:r>
                      <a:endParaRPr lang="es-ES" sz="1300" dirty="0">
                        <a:solidFill>
                          <a:srgbClr val="002060"/>
                        </a:solidFill>
                        <a:effectLst/>
                        <a:latin typeface="Calibri"/>
                        <a:ea typeface="Calibri"/>
                        <a:cs typeface="Times New Roman"/>
                      </a:endParaRPr>
                    </a:p>
                  </a:txBody>
                  <a:tcPr marL="43740" marR="4374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AEEF3"/>
                    </a:solidFill>
                  </a:tcPr>
                </a:tc>
                <a:tc>
                  <a:txBody>
                    <a:bodyPr/>
                    <a:lstStyle/>
                    <a:p>
                      <a:pPr algn="ctr">
                        <a:lnSpc>
                          <a:spcPct val="115000"/>
                        </a:lnSpc>
                        <a:spcAft>
                          <a:spcPts val="0"/>
                        </a:spcAft>
                      </a:pPr>
                      <a:r>
                        <a:rPr lang="es-ES" sz="1300" dirty="0">
                          <a:solidFill>
                            <a:srgbClr val="002060"/>
                          </a:solidFill>
                          <a:effectLst/>
                          <a:latin typeface="Arial"/>
                          <a:ea typeface="Calibri"/>
                          <a:cs typeface="Times New Roman"/>
                        </a:rPr>
                        <a:t>0,45</a:t>
                      </a:r>
                      <a:endParaRPr lang="es-ES" sz="1300" dirty="0">
                        <a:solidFill>
                          <a:srgbClr val="002060"/>
                        </a:solidFill>
                        <a:effectLst/>
                        <a:latin typeface="Calibri"/>
                        <a:ea typeface="Calibri"/>
                        <a:cs typeface="Times New Roman"/>
                      </a:endParaRPr>
                    </a:p>
                  </a:txBody>
                  <a:tcPr marL="43740" marR="4374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AEEF3"/>
                    </a:solidFill>
                  </a:tcPr>
                </a:tc>
              </a:tr>
              <a:tr h="230685">
                <a:tc>
                  <a:txBody>
                    <a:bodyPr/>
                    <a:lstStyle/>
                    <a:p>
                      <a:pPr algn="ctr">
                        <a:lnSpc>
                          <a:spcPct val="115000"/>
                        </a:lnSpc>
                        <a:spcAft>
                          <a:spcPts val="0"/>
                        </a:spcAft>
                      </a:pPr>
                      <a:r>
                        <a:rPr lang="es-ES" sz="1300" dirty="0">
                          <a:solidFill>
                            <a:srgbClr val="002060"/>
                          </a:solidFill>
                          <a:effectLst/>
                          <a:latin typeface="Arial"/>
                          <a:ea typeface="Calibri"/>
                          <a:cs typeface="Times New Roman"/>
                        </a:rPr>
                        <a:t>-1</a:t>
                      </a:r>
                      <a:endParaRPr lang="es-ES" sz="1300" dirty="0">
                        <a:solidFill>
                          <a:srgbClr val="002060"/>
                        </a:solidFill>
                        <a:effectLst/>
                        <a:latin typeface="Calibri"/>
                        <a:ea typeface="Calibri"/>
                        <a:cs typeface="Times New Roman"/>
                      </a:endParaRPr>
                    </a:p>
                  </a:txBody>
                  <a:tcPr marL="43740" marR="4374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1300" dirty="0">
                          <a:solidFill>
                            <a:srgbClr val="002060"/>
                          </a:solidFill>
                          <a:effectLst/>
                          <a:latin typeface="Arial"/>
                          <a:ea typeface="Calibri"/>
                          <a:cs typeface="Times New Roman"/>
                        </a:rPr>
                        <a:t>-1</a:t>
                      </a:r>
                      <a:endParaRPr lang="es-ES" sz="1300" dirty="0">
                        <a:solidFill>
                          <a:srgbClr val="002060"/>
                        </a:solidFill>
                        <a:effectLst/>
                        <a:latin typeface="Calibri"/>
                        <a:ea typeface="Calibri"/>
                        <a:cs typeface="Times New Roman"/>
                      </a:endParaRPr>
                    </a:p>
                  </a:txBody>
                  <a:tcPr marL="43740" marR="4374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1300" dirty="0">
                          <a:solidFill>
                            <a:srgbClr val="002060"/>
                          </a:solidFill>
                          <a:effectLst/>
                          <a:latin typeface="Arial"/>
                          <a:ea typeface="Calibri"/>
                          <a:cs typeface="Times New Roman"/>
                        </a:rPr>
                        <a:t>1</a:t>
                      </a:r>
                      <a:endParaRPr lang="es-ES" sz="1300" dirty="0">
                        <a:solidFill>
                          <a:srgbClr val="002060"/>
                        </a:solidFill>
                        <a:effectLst/>
                        <a:latin typeface="Calibri"/>
                        <a:ea typeface="Calibri"/>
                        <a:cs typeface="Times New Roman"/>
                      </a:endParaRPr>
                    </a:p>
                  </a:txBody>
                  <a:tcPr marL="43740" marR="4374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1300" dirty="0">
                          <a:solidFill>
                            <a:srgbClr val="002060"/>
                          </a:solidFill>
                          <a:effectLst/>
                          <a:latin typeface="Arial"/>
                          <a:ea typeface="Calibri"/>
                          <a:cs typeface="Times New Roman"/>
                        </a:rPr>
                        <a:t>37</a:t>
                      </a:r>
                      <a:endParaRPr lang="es-ES" sz="1300" dirty="0">
                        <a:solidFill>
                          <a:srgbClr val="002060"/>
                        </a:solidFill>
                        <a:effectLst/>
                        <a:latin typeface="Calibri"/>
                        <a:ea typeface="Calibri"/>
                        <a:cs typeface="Times New Roman"/>
                      </a:endParaRPr>
                    </a:p>
                  </a:txBody>
                  <a:tcPr marL="43740" marR="4374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6E3BC"/>
                    </a:solidFill>
                  </a:tcPr>
                </a:tc>
                <a:tc>
                  <a:txBody>
                    <a:bodyPr/>
                    <a:lstStyle/>
                    <a:p>
                      <a:pPr algn="ctr">
                        <a:lnSpc>
                          <a:spcPct val="115000"/>
                        </a:lnSpc>
                        <a:spcAft>
                          <a:spcPts val="0"/>
                        </a:spcAft>
                      </a:pPr>
                      <a:r>
                        <a:rPr lang="es-ES" sz="1300" dirty="0">
                          <a:solidFill>
                            <a:srgbClr val="002060"/>
                          </a:solidFill>
                          <a:effectLst/>
                          <a:latin typeface="Arial"/>
                          <a:ea typeface="Calibri"/>
                          <a:cs typeface="Times New Roman"/>
                        </a:rPr>
                        <a:t>148</a:t>
                      </a:r>
                      <a:endParaRPr lang="es-ES" sz="1300" dirty="0">
                        <a:solidFill>
                          <a:srgbClr val="002060"/>
                        </a:solidFill>
                        <a:effectLst/>
                        <a:latin typeface="Calibri"/>
                        <a:ea typeface="Calibri"/>
                        <a:cs typeface="Times New Roman"/>
                      </a:endParaRPr>
                    </a:p>
                  </a:txBody>
                  <a:tcPr marL="43740" marR="4374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6E3BC"/>
                    </a:solidFill>
                  </a:tcPr>
                </a:tc>
                <a:tc>
                  <a:txBody>
                    <a:bodyPr/>
                    <a:lstStyle/>
                    <a:p>
                      <a:pPr algn="ctr">
                        <a:lnSpc>
                          <a:spcPct val="115000"/>
                        </a:lnSpc>
                        <a:spcAft>
                          <a:spcPts val="0"/>
                        </a:spcAft>
                      </a:pPr>
                      <a:r>
                        <a:rPr lang="es-ES" sz="1300" dirty="0">
                          <a:solidFill>
                            <a:srgbClr val="002060"/>
                          </a:solidFill>
                          <a:effectLst/>
                          <a:latin typeface="Arial"/>
                          <a:ea typeface="Calibri"/>
                          <a:cs typeface="Times New Roman"/>
                        </a:rPr>
                        <a:t>2</a:t>
                      </a:r>
                      <a:endParaRPr lang="es-ES" sz="1300" dirty="0">
                        <a:solidFill>
                          <a:srgbClr val="002060"/>
                        </a:solidFill>
                        <a:effectLst/>
                        <a:latin typeface="Calibri"/>
                        <a:ea typeface="Calibri"/>
                        <a:cs typeface="Times New Roman"/>
                      </a:endParaRPr>
                    </a:p>
                  </a:txBody>
                  <a:tcPr marL="43740" marR="4374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6E3BC"/>
                    </a:solidFill>
                  </a:tcPr>
                </a:tc>
                <a:tc>
                  <a:txBody>
                    <a:bodyPr/>
                    <a:lstStyle/>
                    <a:p>
                      <a:pPr algn="ctr">
                        <a:lnSpc>
                          <a:spcPct val="115000"/>
                        </a:lnSpc>
                        <a:spcAft>
                          <a:spcPts val="0"/>
                        </a:spcAft>
                      </a:pPr>
                      <a:r>
                        <a:rPr lang="es-ES" sz="1300" dirty="0">
                          <a:solidFill>
                            <a:srgbClr val="002060"/>
                          </a:solidFill>
                          <a:effectLst/>
                          <a:latin typeface="Arial"/>
                          <a:ea typeface="Calibri"/>
                          <a:cs typeface="Times New Roman"/>
                        </a:rPr>
                        <a:t>0,71</a:t>
                      </a:r>
                      <a:endParaRPr lang="es-ES" sz="1300" dirty="0">
                        <a:solidFill>
                          <a:srgbClr val="002060"/>
                        </a:solidFill>
                        <a:effectLst/>
                        <a:latin typeface="Calibri"/>
                        <a:ea typeface="Calibri"/>
                        <a:cs typeface="Times New Roman"/>
                      </a:endParaRPr>
                    </a:p>
                  </a:txBody>
                  <a:tcPr marL="43740" marR="4374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6E3BC"/>
                    </a:solidFill>
                  </a:tcPr>
                </a:tc>
              </a:tr>
              <a:tr h="230685">
                <a:tc>
                  <a:txBody>
                    <a:bodyPr/>
                    <a:lstStyle/>
                    <a:p>
                      <a:pPr algn="ctr">
                        <a:lnSpc>
                          <a:spcPct val="115000"/>
                        </a:lnSpc>
                        <a:spcAft>
                          <a:spcPts val="0"/>
                        </a:spcAft>
                      </a:pPr>
                      <a:r>
                        <a:rPr lang="es-ES" sz="1300" dirty="0">
                          <a:solidFill>
                            <a:srgbClr val="002060"/>
                          </a:solidFill>
                          <a:effectLst/>
                          <a:latin typeface="Arial"/>
                          <a:ea typeface="Calibri"/>
                          <a:cs typeface="Times New Roman"/>
                        </a:rPr>
                        <a:t>1</a:t>
                      </a:r>
                      <a:endParaRPr lang="es-ES" sz="1300" dirty="0">
                        <a:solidFill>
                          <a:srgbClr val="002060"/>
                        </a:solidFill>
                        <a:effectLst/>
                        <a:latin typeface="Calibri"/>
                        <a:ea typeface="Calibri"/>
                        <a:cs typeface="Times New Roman"/>
                      </a:endParaRPr>
                    </a:p>
                  </a:txBody>
                  <a:tcPr marL="43740" marR="4374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1300" dirty="0">
                          <a:solidFill>
                            <a:srgbClr val="002060"/>
                          </a:solidFill>
                          <a:effectLst/>
                          <a:latin typeface="Arial"/>
                          <a:ea typeface="Calibri"/>
                          <a:cs typeface="Times New Roman"/>
                        </a:rPr>
                        <a:t>-1</a:t>
                      </a:r>
                      <a:endParaRPr lang="es-ES" sz="1300" dirty="0">
                        <a:solidFill>
                          <a:srgbClr val="002060"/>
                        </a:solidFill>
                        <a:effectLst/>
                        <a:latin typeface="Calibri"/>
                        <a:ea typeface="Calibri"/>
                        <a:cs typeface="Times New Roman"/>
                      </a:endParaRPr>
                    </a:p>
                  </a:txBody>
                  <a:tcPr marL="43740" marR="4374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1300" dirty="0">
                          <a:solidFill>
                            <a:srgbClr val="002060"/>
                          </a:solidFill>
                          <a:effectLst/>
                          <a:latin typeface="Arial"/>
                          <a:ea typeface="Calibri"/>
                          <a:cs typeface="Times New Roman"/>
                        </a:rPr>
                        <a:t>1</a:t>
                      </a:r>
                      <a:endParaRPr lang="es-ES" sz="1300" dirty="0">
                        <a:solidFill>
                          <a:srgbClr val="002060"/>
                        </a:solidFill>
                        <a:effectLst/>
                        <a:latin typeface="Calibri"/>
                        <a:ea typeface="Calibri"/>
                        <a:cs typeface="Times New Roman"/>
                      </a:endParaRPr>
                    </a:p>
                  </a:txBody>
                  <a:tcPr marL="43740" marR="4374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1300" dirty="0">
                          <a:solidFill>
                            <a:srgbClr val="002060"/>
                          </a:solidFill>
                          <a:effectLst/>
                          <a:latin typeface="Arial"/>
                          <a:ea typeface="Calibri"/>
                          <a:cs typeface="Times New Roman"/>
                        </a:rPr>
                        <a:t>83</a:t>
                      </a:r>
                      <a:endParaRPr lang="es-ES" sz="1300" dirty="0">
                        <a:solidFill>
                          <a:srgbClr val="002060"/>
                        </a:solidFill>
                        <a:effectLst/>
                        <a:latin typeface="Calibri"/>
                        <a:ea typeface="Calibri"/>
                        <a:cs typeface="Times New Roman"/>
                      </a:endParaRPr>
                    </a:p>
                  </a:txBody>
                  <a:tcPr marL="43740" marR="4374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6E3BC"/>
                    </a:solidFill>
                  </a:tcPr>
                </a:tc>
                <a:tc>
                  <a:txBody>
                    <a:bodyPr/>
                    <a:lstStyle/>
                    <a:p>
                      <a:pPr algn="ctr">
                        <a:lnSpc>
                          <a:spcPct val="115000"/>
                        </a:lnSpc>
                        <a:spcAft>
                          <a:spcPts val="0"/>
                        </a:spcAft>
                      </a:pPr>
                      <a:r>
                        <a:rPr lang="es-ES" sz="1300" dirty="0">
                          <a:solidFill>
                            <a:srgbClr val="002060"/>
                          </a:solidFill>
                          <a:effectLst/>
                          <a:latin typeface="Arial"/>
                          <a:ea typeface="Calibri"/>
                          <a:cs typeface="Times New Roman"/>
                        </a:rPr>
                        <a:t>332</a:t>
                      </a:r>
                      <a:endParaRPr lang="es-ES" sz="1300" dirty="0">
                        <a:solidFill>
                          <a:srgbClr val="002060"/>
                        </a:solidFill>
                        <a:effectLst/>
                        <a:latin typeface="Calibri"/>
                        <a:ea typeface="Calibri"/>
                        <a:cs typeface="Times New Roman"/>
                      </a:endParaRPr>
                    </a:p>
                  </a:txBody>
                  <a:tcPr marL="43740" marR="4374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6E3BC"/>
                    </a:solidFill>
                  </a:tcPr>
                </a:tc>
                <a:tc>
                  <a:txBody>
                    <a:bodyPr/>
                    <a:lstStyle/>
                    <a:p>
                      <a:pPr algn="ctr">
                        <a:lnSpc>
                          <a:spcPct val="115000"/>
                        </a:lnSpc>
                        <a:spcAft>
                          <a:spcPts val="0"/>
                        </a:spcAft>
                      </a:pPr>
                      <a:r>
                        <a:rPr lang="es-ES" sz="1300" dirty="0">
                          <a:solidFill>
                            <a:srgbClr val="002060"/>
                          </a:solidFill>
                          <a:effectLst/>
                          <a:latin typeface="Arial"/>
                          <a:ea typeface="Calibri"/>
                          <a:cs typeface="Times New Roman"/>
                        </a:rPr>
                        <a:t>2</a:t>
                      </a:r>
                      <a:endParaRPr lang="es-ES" sz="1300" dirty="0">
                        <a:solidFill>
                          <a:srgbClr val="002060"/>
                        </a:solidFill>
                        <a:effectLst/>
                        <a:latin typeface="Calibri"/>
                        <a:ea typeface="Calibri"/>
                        <a:cs typeface="Times New Roman"/>
                      </a:endParaRPr>
                    </a:p>
                  </a:txBody>
                  <a:tcPr marL="43740" marR="4374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6E3BC"/>
                    </a:solidFill>
                  </a:tcPr>
                </a:tc>
                <a:tc>
                  <a:txBody>
                    <a:bodyPr/>
                    <a:lstStyle/>
                    <a:p>
                      <a:pPr algn="ctr">
                        <a:lnSpc>
                          <a:spcPct val="115000"/>
                        </a:lnSpc>
                        <a:spcAft>
                          <a:spcPts val="0"/>
                        </a:spcAft>
                      </a:pPr>
                      <a:r>
                        <a:rPr lang="es-ES" sz="1300" dirty="0">
                          <a:solidFill>
                            <a:srgbClr val="002060"/>
                          </a:solidFill>
                          <a:effectLst/>
                          <a:latin typeface="Arial"/>
                          <a:ea typeface="Calibri"/>
                          <a:cs typeface="Times New Roman"/>
                        </a:rPr>
                        <a:t>0,71</a:t>
                      </a:r>
                      <a:endParaRPr lang="es-ES" sz="1300" dirty="0">
                        <a:solidFill>
                          <a:srgbClr val="002060"/>
                        </a:solidFill>
                        <a:effectLst/>
                        <a:latin typeface="Calibri"/>
                        <a:ea typeface="Calibri"/>
                        <a:cs typeface="Times New Roman"/>
                      </a:endParaRPr>
                    </a:p>
                  </a:txBody>
                  <a:tcPr marL="43740" marR="4374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6E3BC"/>
                    </a:solidFill>
                  </a:tcPr>
                </a:tc>
              </a:tr>
              <a:tr h="230685">
                <a:tc>
                  <a:txBody>
                    <a:bodyPr/>
                    <a:lstStyle/>
                    <a:p>
                      <a:pPr algn="ctr">
                        <a:lnSpc>
                          <a:spcPct val="115000"/>
                        </a:lnSpc>
                        <a:spcAft>
                          <a:spcPts val="0"/>
                        </a:spcAft>
                      </a:pPr>
                      <a:r>
                        <a:rPr lang="es-ES" sz="1300" dirty="0">
                          <a:solidFill>
                            <a:srgbClr val="002060"/>
                          </a:solidFill>
                          <a:effectLst/>
                          <a:latin typeface="Arial"/>
                          <a:ea typeface="Calibri"/>
                          <a:cs typeface="Times New Roman"/>
                        </a:rPr>
                        <a:t>0</a:t>
                      </a:r>
                      <a:endParaRPr lang="es-ES" sz="1300" dirty="0">
                        <a:solidFill>
                          <a:srgbClr val="002060"/>
                        </a:solidFill>
                        <a:effectLst/>
                        <a:latin typeface="Calibri"/>
                        <a:ea typeface="Calibri"/>
                        <a:cs typeface="Times New Roman"/>
                      </a:endParaRPr>
                    </a:p>
                  </a:txBody>
                  <a:tcPr marL="43740" marR="4374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1300" dirty="0">
                          <a:solidFill>
                            <a:srgbClr val="002060"/>
                          </a:solidFill>
                          <a:effectLst/>
                          <a:latin typeface="Arial"/>
                          <a:ea typeface="Calibri"/>
                          <a:cs typeface="Times New Roman"/>
                        </a:rPr>
                        <a:t>-1,681792831</a:t>
                      </a:r>
                      <a:endParaRPr lang="es-ES" sz="1300" dirty="0">
                        <a:solidFill>
                          <a:srgbClr val="002060"/>
                        </a:solidFill>
                        <a:effectLst/>
                        <a:latin typeface="Calibri"/>
                        <a:ea typeface="Calibri"/>
                        <a:cs typeface="Times New Roman"/>
                      </a:endParaRPr>
                    </a:p>
                  </a:txBody>
                  <a:tcPr marL="43740" marR="4374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1300" dirty="0">
                          <a:solidFill>
                            <a:srgbClr val="002060"/>
                          </a:solidFill>
                          <a:effectLst/>
                          <a:latin typeface="Arial"/>
                          <a:ea typeface="Calibri"/>
                          <a:cs typeface="Times New Roman"/>
                        </a:rPr>
                        <a:t>0</a:t>
                      </a:r>
                      <a:endParaRPr lang="es-ES" sz="1300" dirty="0">
                        <a:solidFill>
                          <a:srgbClr val="002060"/>
                        </a:solidFill>
                        <a:effectLst/>
                        <a:latin typeface="Calibri"/>
                        <a:ea typeface="Calibri"/>
                        <a:cs typeface="Times New Roman"/>
                      </a:endParaRPr>
                    </a:p>
                  </a:txBody>
                  <a:tcPr marL="43740" marR="4374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1300" dirty="0">
                          <a:solidFill>
                            <a:srgbClr val="002060"/>
                          </a:solidFill>
                          <a:effectLst/>
                          <a:latin typeface="Arial"/>
                          <a:ea typeface="Calibri"/>
                          <a:cs typeface="Times New Roman"/>
                        </a:rPr>
                        <a:t>60</a:t>
                      </a:r>
                      <a:endParaRPr lang="es-ES" sz="1300" dirty="0">
                        <a:solidFill>
                          <a:srgbClr val="002060"/>
                        </a:solidFill>
                        <a:effectLst/>
                        <a:latin typeface="Calibri"/>
                        <a:ea typeface="Calibri"/>
                        <a:cs typeface="Times New Roman"/>
                      </a:endParaRPr>
                    </a:p>
                  </a:txBody>
                  <a:tcPr marL="43740" marR="4374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AEEF3"/>
                    </a:solidFill>
                  </a:tcPr>
                </a:tc>
                <a:tc>
                  <a:txBody>
                    <a:bodyPr/>
                    <a:lstStyle/>
                    <a:p>
                      <a:pPr algn="ctr">
                        <a:lnSpc>
                          <a:spcPct val="115000"/>
                        </a:lnSpc>
                        <a:spcAft>
                          <a:spcPts val="0"/>
                        </a:spcAft>
                      </a:pPr>
                      <a:r>
                        <a:rPr lang="es-ES" sz="1300" dirty="0">
                          <a:solidFill>
                            <a:srgbClr val="002060"/>
                          </a:solidFill>
                          <a:effectLst/>
                          <a:latin typeface="Arial"/>
                          <a:ea typeface="Calibri"/>
                          <a:cs typeface="Times New Roman"/>
                        </a:rPr>
                        <a:t>240</a:t>
                      </a:r>
                      <a:endParaRPr lang="es-ES" sz="1300" dirty="0">
                        <a:solidFill>
                          <a:srgbClr val="002060"/>
                        </a:solidFill>
                        <a:effectLst/>
                        <a:latin typeface="Calibri"/>
                        <a:ea typeface="Calibri"/>
                        <a:cs typeface="Times New Roman"/>
                      </a:endParaRPr>
                    </a:p>
                  </a:txBody>
                  <a:tcPr marL="43740" marR="4374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AEEF3"/>
                    </a:solidFill>
                  </a:tcPr>
                </a:tc>
                <a:tc>
                  <a:txBody>
                    <a:bodyPr/>
                    <a:lstStyle/>
                    <a:p>
                      <a:pPr algn="ctr">
                        <a:lnSpc>
                          <a:spcPct val="115000"/>
                        </a:lnSpc>
                        <a:spcAft>
                          <a:spcPts val="0"/>
                        </a:spcAft>
                      </a:pPr>
                      <a:r>
                        <a:rPr lang="es-ES" sz="1300" dirty="0">
                          <a:solidFill>
                            <a:srgbClr val="002060"/>
                          </a:solidFill>
                          <a:effectLst/>
                          <a:latin typeface="Arial"/>
                          <a:ea typeface="Calibri"/>
                          <a:cs typeface="Times New Roman"/>
                        </a:rPr>
                        <a:t>0</a:t>
                      </a:r>
                      <a:endParaRPr lang="es-ES" sz="1300" dirty="0">
                        <a:solidFill>
                          <a:srgbClr val="002060"/>
                        </a:solidFill>
                        <a:effectLst/>
                        <a:latin typeface="Calibri"/>
                        <a:ea typeface="Calibri"/>
                        <a:cs typeface="Times New Roman"/>
                      </a:endParaRPr>
                    </a:p>
                  </a:txBody>
                  <a:tcPr marL="43740" marR="4374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97"/>
                    </a:solidFill>
                  </a:tcPr>
                </a:tc>
                <a:tc>
                  <a:txBody>
                    <a:bodyPr/>
                    <a:lstStyle/>
                    <a:p>
                      <a:pPr algn="ctr">
                        <a:lnSpc>
                          <a:spcPct val="115000"/>
                        </a:lnSpc>
                        <a:spcAft>
                          <a:spcPts val="0"/>
                        </a:spcAft>
                      </a:pPr>
                      <a:r>
                        <a:rPr lang="es-ES" sz="1300" dirty="0">
                          <a:solidFill>
                            <a:srgbClr val="002060"/>
                          </a:solidFill>
                          <a:effectLst/>
                          <a:latin typeface="Arial"/>
                          <a:ea typeface="Calibri"/>
                          <a:cs typeface="Times New Roman"/>
                        </a:rPr>
                        <a:t>0,45</a:t>
                      </a:r>
                      <a:endParaRPr lang="es-ES" sz="1300" dirty="0">
                        <a:solidFill>
                          <a:srgbClr val="002060"/>
                        </a:solidFill>
                        <a:effectLst/>
                        <a:latin typeface="Calibri"/>
                        <a:ea typeface="Calibri"/>
                        <a:cs typeface="Times New Roman"/>
                      </a:endParaRPr>
                    </a:p>
                  </a:txBody>
                  <a:tcPr marL="43740" marR="4374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AEEF3"/>
                    </a:solidFill>
                  </a:tcPr>
                </a:tc>
              </a:tr>
              <a:tr h="230685">
                <a:tc>
                  <a:txBody>
                    <a:bodyPr/>
                    <a:lstStyle/>
                    <a:p>
                      <a:pPr algn="ctr">
                        <a:lnSpc>
                          <a:spcPct val="115000"/>
                        </a:lnSpc>
                        <a:spcAft>
                          <a:spcPts val="0"/>
                        </a:spcAft>
                      </a:pPr>
                      <a:r>
                        <a:rPr lang="es-ES" sz="1300" dirty="0">
                          <a:solidFill>
                            <a:srgbClr val="002060"/>
                          </a:solidFill>
                          <a:effectLst/>
                          <a:latin typeface="Arial"/>
                          <a:ea typeface="Calibri"/>
                          <a:cs typeface="Times New Roman"/>
                        </a:rPr>
                        <a:t>1</a:t>
                      </a:r>
                      <a:endParaRPr lang="es-ES" sz="1300" dirty="0">
                        <a:solidFill>
                          <a:srgbClr val="002060"/>
                        </a:solidFill>
                        <a:effectLst/>
                        <a:latin typeface="Calibri"/>
                        <a:ea typeface="Calibri"/>
                        <a:cs typeface="Times New Roman"/>
                      </a:endParaRPr>
                    </a:p>
                  </a:txBody>
                  <a:tcPr marL="43740" marR="4374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1300" dirty="0">
                          <a:solidFill>
                            <a:srgbClr val="002060"/>
                          </a:solidFill>
                          <a:effectLst/>
                          <a:latin typeface="Arial"/>
                          <a:ea typeface="Calibri"/>
                          <a:cs typeface="Times New Roman"/>
                        </a:rPr>
                        <a:t>1</a:t>
                      </a:r>
                      <a:endParaRPr lang="es-ES" sz="1300" dirty="0">
                        <a:solidFill>
                          <a:srgbClr val="002060"/>
                        </a:solidFill>
                        <a:effectLst/>
                        <a:latin typeface="Calibri"/>
                        <a:ea typeface="Calibri"/>
                        <a:cs typeface="Times New Roman"/>
                      </a:endParaRPr>
                    </a:p>
                  </a:txBody>
                  <a:tcPr marL="43740" marR="4374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1300" dirty="0">
                          <a:solidFill>
                            <a:srgbClr val="002060"/>
                          </a:solidFill>
                          <a:effectLst/>
                          <a:latin typeface="Arial"/>
                          <a:ea typeface="Calibri"/>
                          <a:cs typeface="Times New Roman"/>
                        </a:rPr>
                        <a:t>1</a:t>
                      </a:r>
                      <a:endParaRPr lang="es-ES" sz="1300" dirty="0">
                        <a:solidFill>
                          <a:srgbClr val="002060"/>
                        </a:solidFill>
                        <a:effectLst/>
                        <a:latin typeface="Calibri"/>
                        <a:ea typeface="Calibri"/>
                        <a:cs typeface="Times New Roman"/>
                      </a:endParaRPr>
                    </a:p>
                  </a:txBody>
                  <a:tcPr marL="43740" marR="4374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1300" dirty="0">
                          <a:solidFill>
                            <a:srgbClr val="002060"/>
                          </a:solidFill>
                          <a:effectLst/>
                          <a:latin typeface="Arial"/>
                          <a:ea typeface="Calibri"/>
                          <a:cs typeface="Times New Roman"/>
                        </a:rPr>
                        <a:t>83</a:t>
                      </a:r>
                      <a:endParaRPr lang="es-ES" sz="1300" dirty="0">
                        <a:solidFill>
                          <a:srgbClr val="002060"/>
                        </a:solidFill>
                        <a:effectLst/>
                        <a:latin typeface="Calibri"/>
                        <a:ea typeface="Calibri"/>
                        <a:cs typeface="Times New Roman"/>
                      </a:endParaRPr>
                    </a:p>
                  </a:txBody>
                  <a:tcPr marL="43740" marR="4374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6E3BC"/>
                    </a:solidFill>
                  </a:tcPr>
                </a:tc>
                <a:tc>
                  <a:txBody>
                    <a:bodyPr/>
                    <a:lstStyle/>
                    <a:p>
                      <a:pPr algn="ctr">
                        <a:lnSpc>
                          <a:spcPct val="115000"/>
                        </a:lnSpc>
                        <a:spcAft>
                          <a:spcPts val="0"/>
                        </a:spcAft>
                      </a:pPr>
                      <a:r>
                        <a:rPr lang="es-ES" sz="1300" dirty="0">
                          <a:solidFill>
                            <a:srgbClr val="002060"/>
                          </a:solidFill>
                          <a:effectLst/>
                          <a:latin typeface="Arial"/>
                          <a:ea typeface="Calibri"/>
                          <a:cs typeface="Times New Roman"/>
                        </a:rPr>
                        <a:t>332</a:t>
                      </a:r>
                      <a:endParaRPr lang="es-ES" sz="1300" dirty="0">
                        <a:solidFill>
                          <a:srgbClr val="002060"/>
                        </a:solidFill>
                        <a:effectLst/>
                        <a:latin typeface="Calibri"/>
                        <a:ea typeface="Calibri"/>
                        <a:cs typeface="Times New Roman"/>
                      </a:endParaRPr>
                    </a:p>
                  </a:txBody>
                  <a:tcPr marL="43740" marR="4374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6E3BC"/>
                    </a:solidFill>
                  </a:tcPr>
                </a:tc>
                <a:tc>
                  <a:txBody>
                    <a:bodyPr/>
                    <a:lstStyle/>
                    <a:p>
                      <a:pPr algn="ctr">
                        <a:lnSpc>
                          <a:spcPct val="115000"/>
                        </a:lnSpc>
                        <a:spcAft>
                          <a:spcPts val="0"/>
                        </a:spcAft>
                      </a:pPr>
                      <a:r>
                        <a:rPr lang="es-ES" sz="1300" dirty="0">
                          <a:solidFill>
                            <a:srgbClr val="002060"/>
                          </a:solidFill>
                          <a:effectLst/>
                          <a:latin typeface="Arial"/>
                          <a:ea typeface="Calibri"/>
                          <a:cs typeface="Times New Roman"/>
                        </a:rPr>
                        <a:t>8</a:t>
                      </a:r>
                      <a:endParaRPr lang="es-ES" sz="1300" dirty="0">
                        <a:solidFill>
                          <a:srgbClr val="002060"/>
                        </a:solidFill>
                        <a:effectLst/>
                        <a:latin typeface="Calibri"/>
                        <a:ea typeface="Calibri"/>
                        <a:cs typeface="Times New Roman"/>
                      </a:endParaRPr>
                    </a:p>
                  </a:txBody>
                  <a:tcPr marL="43740" marR="4374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6E3BC"/>
                    </a:solidFill>
                  </a:tcPr>
                </a:tc>
                <a:tc>
                  <a:txBody>
                    <a:bodyPr/>
                    <a:lstStyle/>
                    <a:p>
                      <a:pPr algn="ctr">
                        <a:lnSpc>
                          <a:spcPct val="115000"/>
                        </a:lnSpc>
                        <a:spcAft>
                          <a:spcPts val="0"/>
                        </a:spcAft>
                      </a:pPr>
                      <a:r>
                        <a:rPr lang="es-ES" sz="1300" dirty="0">
                          <a:solidFill>
                            <a:srgbClr val="002060"/>
                          </a:solidFill>
                          <a:effectLst/>
                          <a:latin typeface="Arial"/>
                          <a:ea typeface="Calibri"/>
                          <a:cs typeface="Times New Roman"/>
                        </a:rPr>
                        <a:t>0,71</a:t>
                      </a:r>
                      <a:endParaRPr lang="es-ES" sz="1300" dirty="0">
                        <a:solidFill>
                          <a:srgbClr val="002060"/>
                        </a:solidFill>
                        <a:effectLst/>
                        <a:latin typeface="Calibri"/>
                        <a:ea typeface="Calibri"/>
                        <a:cs typeface="Times New Roman"/>
                      </a:endParaRPr>
                    </a:p>
                  </a:txBody>
                  <a:tcPr marL="43740" marR="4374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6E3BC"/>
                    </a:solidFill>
                  </a:tcPr>
                </a:tc>
              </a:tr>
              <a:tr h="230685">
                <a:tc>
                  <a:txBody>
                    <a:bodyPr/>
                    <a:lstStyle/>
                    <a:p>
                      <a:pPr algn="ctr">
                        <a:lnSpc>
                          <a:spcPct val="115000"/>
                        </a:lnSpc>
                        <a:spcAft>
                          <a:spcPts val="0"/>
                        </a:spcAft>
                      </a:pPr>
                      <a:r>
                        <a:rPr lang="es-ES" sz="1300" dirty="0">
                          <a:solidFill>
                            <a:srgbClr val="002060"/>
                          </a:solidFill>
                          <a:effectLst/>
                          <a:latin typeface="Arial"/>
                          <a:ea typeface="Calibri"/>
                          <a:cs typeface="Times New Roman"/>
                        </a:rPr>
                        <a:t>-1</a:t>
                      </a:r>
                      <a:endParaRPr lang="es-ES" sz="1300" dirty="0">
                        <a:solidFill>
                          <a:srgbClr val="002060"/>
                        </a:solidFill>
                        <a:effectLst/>
                        <a:latin typeface="Calibri"/>
                        <a:ea typeface="Calibri"/>
                        <a:cs typeface="Times New Roman"/>
                      </a:endParaRPr>
                    </a:p>
                  </a:txBody>
                  <a:tcPr marL="43740" marR="4374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1300" dirty="0">
                          <a:solidFill>
                            <a:srgbClr val="002060"/>
                          </a:solidFill>
                          <a:effectLst/>
                          <a:latin typeface="Arial"/>
                          <a:ea typeface="Calibri"/>
                          <a:cs typeface="Times New Roman"/>
                        </a:rPr>
                        <a:t>-1</a:t>
                      </a:r>
                      <a:endParaRPr lang="es-ES" sz="1300" dirty="0">
                        <a:solidFill>
                          <a:srgbClr val="002060"/>
                        </a:solidFill>
                        <a:effectLst/>
                        <a:latin typeface="Calibri"/>
                        <a:ea typeface="Calibri"/>
                        <a:cs typeface="Times New Roman"/>
                      </a:endParaRPr>
                    </a:p>
                  </a:txBody>
                  <a:tcPr marL="43740" marR="4374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1300" dirty="0">
                          <a:solidFill>
                            <a:srgbClr val="002060"/>
                          </a:solidFill>
                          <a:effectLst/>
                          <a:latin typeface="Arial"/>
                          <a:ea typeface="Calibri"/>
                          <a:cs typeface="Times New Roman"/>
                        </a:rPr>
                        <a:t>-1</a:t>
                      </a:r>
                      <a:endParaRPr lang="es-ES" sz="1300" dirty="0">
                        <a:solidFill>
                          <a:srgbClr val="002060"/>
                        </a:solidFill>
                        <a:effectLst/>
                        <a:latin typeface="Calibri"/>
                        <a:ea typeface="Calibri"/>
                        <a:cs typeface="Times New Roman"/>
                      </a:endParaRPr>
                    </a:p>
                  </a:txBody>
                  <a:tcPr marL="43740" marR="4374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1300" dirty="0">
                          <a:solidFill>
                            <a:srgbClr val="002060"/>
                          </a:solidFill>
                          <a:effectLst/>
                          <a:latin typeface="Arial"/>
                          <a:ea typeface="Calibri"/>
                          <a:cs typeface="Times New Roman"/>
                        </a:rPr>
                        <a:t>37</a:t>
                      </a:r>
                      <a:endParaRPr lang="es-ES" sz="1300" dirty="0">
                        <a:solidFill>
                          <a:srgbClr val="002060"/>
                        </a:solidFill>
                        <a:effectLst/>
                        <a:latin typeface="Calibri"/>
                        <a:ea typeface="Calibri"/>
                        <a:cs typeface="Times New Roman"/>
                      </a:endParaRPr>
                    </a:p>
                  </a:txBody>
                  <a:tcPr marL="43740" marR="4374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6E3BC"/>
                    </a:solidFill>
                  </a:tcPr>
                </a:tc>
                <a:tc>
                  <a:txBody>
                    <a:bodyPr/>
                    <a:lstStyle/>
                    <a:p>
                      <a:pPr algn="ctr">
                        <a:lnSpc>
                          <a:spcPct val="115000"/>
                        </a:lnSpc>
                        <a:spcAft>
                          <a:spcPts val="0"/>
                        </a:spcAft>
                      </a:pPr>
                      <a:r>
                        <a:rPr lang="es-ES" sz="1300" dirty="0">
                          <a:solidFill>
                            <a:srgbClr val="002060"/>
                          </a:solidFill>
                          <a:effectLst/>
                          <a:latin typeface="Arial"/>
                          <a:ea typeface="Calibri"/>
                          <a:cs typeface="Times New Roman"/>
                        </a:rPr>
                        <a:t>148</a:t>
                      </a:r>
                      <a:endParaRPr lang="es-ES" sz="1300" dirty="0">
                        <a:solidFill>
                          <a:srgbClr val="002060"/>
                        </a:solidFill>
                        <a:effectLst/>
                        <a:latin typeface="Calibri"/>
                        <a:ea typeface="Calibri"/>
                        <a:cs typeface="Times New Roman"/>
                      </a:endParaRPr>
                    </a:p>
                  </a:txBody>
                  <a:tcPr marL="43740" marR="4374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6E3BC"/>
                    </a:solidFill>
                  </a:tcPr>
                </a:tc>
                <a:tc>
                  <a:txBody>
                    <a:bodyPr/>
                    <a:lstStyle/>
                    <a:p>
                      <a:pPr algn="ctr">
                        <a:lnSpc>
                          <a:spcPct val="115000"/>
                        </a:lnSpc>
                        <a:spcAft>
                          <a:spcPts val="0"/>
                        </a:spcAft>
                      </a:pPr>
                      <a:r>
                        <a:rPr lang="es-ES" sz="1300" dirty="0">
                          <a:solidFill>
                            <a:srgbClr val="002060"/>
                          </a:solidFill>
                          <a:effectLst/>
                          <a:latin typeface="Arial"/>
                          <a:ea typeface="Calibri"/>
                          <a:cs typeface="Times New Roman"/>
                        </a:rPr>
                        <a:t>2</a:t>
                      </a:r>
                      <a:endParaRPr lang="es-ES" sz="1300" dirty="0">
                        <a:solidFill>
                          <a:srgbClr val="002060"/>
                        </a:solidFill>
                        <a:effectLst/>
                        <a:latin typeface="Calibri"/>
                        <a:ea typeface="Calibri"/>
                        <a:cs typeface="Times New Roman"/>
                      </a:endParaRPr>
                    </a:p>
                  </a:txBody>
                  <a:tcPr marL="43740" marR="4374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6E3BC"/>
                    </a:solidFill>
                  </a:tcPr>
                </a:tc>
                <a:tc>
                  <a:txBody>
                    <a:bodyPr/>
                    <a:lstStyle/>
                    <a:p>
                      <a:pPr algn="ctr">
                        <a:lnSpc>
                          <a:spcPct val="115000"/>
                        </a:lnSpc>
                        <a:spcAft>
                          <a:spcPts val="0"/>
                        </a:spcAft>
                      </a:pPr>
                      <a:r>
                        <a:rPr lang="es-ES" sz="1300" dirty="0">
                          <a:solidFill>
                            <a:srgbClr val="002060"/>
                          </a:solidFill>
                          <a:effectLst/>
                          <a:latin typeface="Arial"/>
                          <a:ea typeface="Calibri"/>
                          <a:cs typeface="Times New Roman"/>
                        </a:rPr>
                        <a:t>0,19</a:t>
                      </a:r>
                      <a:endParaRPr lang="es-ES" sz="1300" dirty="0">
                        <a:solidFill>
                          <a:srgbClr val="002060"/>
                        </a:solidFill>
                        <a:effectLst/>
                        <a:latin typeface="Calibri"/>
                        <a:ea typeface="Calibri"/>
                        <a:cs typeface="Times New Roman"/>
                      </a:endParaRPr>
                    </a:p>
                  </a:txBody>
                  <a:tcPr marL="43740" marR="4374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6E3BC"/>
                    </a:solidFill>
                  </a:tcPr>
                </a:tc>
              </a:tr>
              <a:tr h="230685">
                <a:tc>
                  <a:txBody>
                    <a:bodyPr/>
                    <a:lstStyle/>
                    <a:p>
                      <a:pPr algn="ctr">
                        <a:lnSpc>
                          <a:spcPct val="115000"/>
                        </a:lnSpc>
                        <a:spcAft>
                          <a:spcPts val="0"/>
                        </a:spcAft>
                      </a:pPr>
                      <a:r>
                        <a:rPr lang="es-ES" sz="1300" dirty="0">
                          <a:solidFill>
                            <a:srgbClr val="002060"/>
                          </a:solidFill>
                          <a:effectLst/>
                          <a:latin typeface="Arial"/>
                          <a:ea typeface="Calibri"/>
                          <a:cs typeface="Times New Roman"/>
                        </a:rPr>
                        <a:t>0</a:t>
                      </a:r>
                      <a:endParaRPr lang="es-ES" sz="1300" dirty="0">
                        <a:solidFill>
                          <a:srgbClr val="002060"/>
                        </a:solidFill>
                        <a:effectLst/>
                        <a:latin typeface="Calibri"/>
                        <a:ea typeface="Calibri"/>
                        <a:cs typeface="Times New Roman"/>
                      </a:endParaRPr>
                    </a:p>
                  </a:txBody>
                  <a:tcPr marL="43740" marR="4374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1300" dirty="0">
                          <a:solidFill>
                            <a:srgbClr val="002060"/>
                          </a:solidFill>
                          <a:effectLst/>
                          <a:latin typeface="Arial"/>
                          <a:ea typeface="Calibri"/>
                          <a:cs typeface="Times New Roman"/>
                        </a:rPr>
                        <a:t>1,681792831</a:t>
                      </a:r>
                      <a:endParaRPr lang="es-ES" sz="1300" dirty="0">
                        <a:solidFill>
                          <a:srgbClr val="002060"/>
                        </a:solidFill>
                        <a:effectLst/>
                        <a:latin typeface="Calibri"/>
                        <a:ea typeface="Calibri"/>
                        <a:cs typeface="Times New Roman"/>
                      </a:endParaRPr>
                    </a:p>
                  </a:txBody>
                  <a:tcPr marL="43740" marR="4374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1300" dirty="0">
                          <a:solidFill>
                            <a:srgbClr val="002060"/>
                          </a:solidFill>
                          <a:effectLst/>
                          <a:latin typeface="Arial"/>
                          <a:ea typeface="Calibri"/>
                          <a:cs typeface="Times New Roman"/>
                        </a:rPr>
                        <a:t>0</a:t>
                      </a:r>
                      <a:endParaRPr lang="es-ES" sz="1300" dirty="0">
                        <a:solidFill>
                          <a:srgbClr val="002060"/>
                        </a:solidFill>
                        <a:effectLst/>
                        <a:latin typeface="Calibri"/>
                        <a:ea typeface="Calibri"/>
                        <a:cs typeface="Times New Roman"/>
                      </a:endParaRPr>
                    </a:p>
                  </a:txBody>
                  <a:tcPr marL="43740" marR="4374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1300" dirty="0">
                          <a:solidFill>
                            <a:srgbClr val="002060"/>
                          </a:solidFill>
                          <a:effectLst/>
                          <a:latin typeface="Arial"/>
                          <a:ea typeface="Calibri"/>
                          <a:cs typeface="Times New Roman"/>
                        </a:rPr>
                        <a:t>60</a:t>
                      </a:r>
                      <a:endParaRPr lang="es-ES" sz="1300" dirty="0">
                        <a:solidFill>
                          <a:srgbClr val="002060"/>
                        </a:solidFill>
                        <a:effectLst/>
                        <a:latin typeface="Calibri"/>
                        <a:ea typeface="Calibri"/>
                        <a:cs typeface="Times New Roman"/>
                      </a:endParaRPr>
                    </a:p>
                  </a:txBody>
                  <a:tcPr marL="43740" marR="4374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AEEF3"/>
                    </a:solidFill>
                  </a:tcPr>
                </a:tc>
                <a:tc>
                  <a:txBody>
                    <a:bodyPr/>
                    <a:lstStyle/>
                    <a:p>
                      <a:pPr algn="ctr">
                        <a:lnSpc>
                          <a:spcPct val="115000"/>
                        </a:lnSpc>
                        <a:spcAft>
                          <a:spcPts val="0"/>
                        </a:spcAft>
                      </a:pPr>
                      <a:r>
                        <a:rPr lang="es-ES" sz="1300" dirty="0">
                          <a:solidFill>
                            <a:srgbClr val="002060"/>
                          </a:solidFill>
                          <a:effectLst/>
                          <a:latin typeface="Arial"/>
                          <a:ea typeface="Calibri"/>
                          <a:cs typeface="Times New Roman"/>
                        </a:rPr>
                        <a:t>240</a:t>
                      </a:r>
                      <a:endParaRPr lang="es-ES" sz="1300" dirty="0">
                        <a:solidFill>
                          <a:srgbClr val="002060"/>
                        </a:solidFill>
                        <a:effectLst/>
                        <a:latin typeface="Calibri"/>
                        <a:ea typeface="Calibri"/>
                        <a:cs typeface="Times New Roman"/>
                      </a:endParaRPr>
                    </a:p>
                  </a:txBody>
                  <a:tcPr marL="43740" marR="4374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AEEF3"/>
                    </a:solidFill>
                  </a:tcPr>
                </a:tc>
                <a:tc>
                  <a:txBody>
                    <a:bodyPr/>
                    <a:lstStyle/>
                    <a:p>
                      <a:pPr algn="ctr">
                        <a:lnSpc>
                          <a:spcPct val="115000"/>
                        </a:lnSpc>
                        <a:spcAft>
                          <a:spcPts val="0"/>
                        </a:spcAft>
                      </a:pPr>
                      <a:r>
                        <a:rPr lang="es-ES" sz="1300" dirty="0">
                          <a:solidFill>
                            <a:srgbClr val="002060"/>
                          </a:solidFill>
                          <a:effectLst/>
                          <a:latin typeface="Arial"/>
                          <a:ea typeface="Calibri"/>
                          <a:cs typeface="Times New Roman"/>
                        </a:rPr>
                        <a:t>10</a:t>
                      </a:r>
                      <a:endParaRPr lang="es-ES" sz="1300" dirty="0">
                        <a:solidFill>
                          <a:srgbClr val="002060"/>
                        </a:solidFill>
                        <a:effectLst/>
                        <a:latin typeface="Calibri"/>
                        <a:ea typeface="Calibri"/>
                        <a:cs typeface="Times New Roman"/>
                      </a:endParaRPr>
                    </a:p>
                  </a:txBody>
                  <a:tcPr marL="43740" marR="4374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97"/>
                    </a:solidFill>
                  </a:tcPr>
                </a:tc>
                <a:tc>
                  <a:txBody>
                    <a:bodyPr/>
                    <a:lstStyle/>
                    <a:p>
                      <a:pPr algn="ctr">
                        <a:lnSpc>
                          <a:spcPct val="115000"/>
                        </a:lnSpc>
                        <a:spcAft>
                          <a:spcPts val="0"/>
                        </a:spcAft>
                      </a:pPr>
                      <a:r>
                        <a:rPr lang="es-ES" sz="1300" dirty="0">
                          <a:solidFill>
                            <a:srgbClr val="002060"/>
                          </a:solidFill>
                          <a:effectLst/>
                          <a:latin typeface="Arial"/>
                          <a:ea typeface="Calibri"/>
                          <a:cs typeface="Times New Roman"/>
                        </a:rPr>
                        <a:t>0,45</a:t>
                      </a:r>
                      <a:endParaRPr lang="es-ES" sz="1300" dirty="0">
                        <a:solidFill>
                          <a:srgbClr val="002060"/>
                        </a:solidFill>
                        <a:effectLst/>
                        <a:latin typeface="Calibri"/>
                        <a:ea typeface="Calibri"/>
                        <a:cs typeface="Times New Roman"/>
                      </a:endParaRPr>
                    </a:p>
                  </a:txBody>
                  <a:tcPr marL="43740" marR="4374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AEEF3"/>
                    </a:solidFill>
                  </a:tcPr>
                </a:tc>
              </a:tr>
              <a:tr h="230685">
                <a:tc>
                  <a:txBody>
                    <a:bodyPr/>
                    <a:lstStyle/>
                    <a:p>
                      <a:pPr algn="ctr">
                        <a:lnSpc>
                          <a:spcPct val="115000"/>
                        </a:lnSpc>
                        <a:spcAft>
                          <a:spcPts val="0"/>
                        </a:spcAft>
                      </a:pPr>
                      <a:r>
                        <a:rPr lang="es-ES" sz="1300" dirty="0">
                          <a:solidFill>
                            <a:srgbClr val="002060"/>
                          </a:solidFill>
                          <a:effectLst/>
                          <a:latin typeface="Arial"/>
                          <a:ea typeface="Calibri"/>
                          <a:cs typeface="Times New Roman"/>
                        </a:rPr>
                        <a:t>0</a:t>
                      </a:r>
                      <a:endParaRPr lang="es-ES" sz="1300" dirty="0">
                        <a:solidFill>
                          <a:srgbClr val="002060"/>
                        </a:solidFill>
                        <a:effectLst/>
                        <a:latin typeface="Calibri"/>
                        <a:ea typeface="Calibri"/>
                        <a:cs typeface="Times New Roman"/>
                      </a:endParaRPr>
                    </a:p>
                  </a:txBody>
                  <a:tcPr marL="43740" marR="4374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1300" dirty="0">
                          <a:solidFill>
                            <a:srgbClr val="002060"/>
                          </a:solidFill>
                          <a:effectLst/>
                          <a:latin typeface="Arial"/>
                          <a:ea typeface="Calibri"/>
                          <a:cs typeface="Times New Roman"/>
                        </a:rPr>
                        <a:t>0</a:t>
                      </a:r>
                      <a:endParaRPr lang="es-ES" sz="1300" dirty="0">
                        <a:solidFill>
                          <a:srgbClr val="002060"/>
                        </a:solidFill>
                        <a:effectLst/>
                        <a:latin typeface="Calibri"/>
                        <a:ea typeface="Calibri"/>
                        <a:cs typeface="Times New Roman"/>
                      </a:endParaRPr>
                    </a:p>
                  </a:txBody>
                  <a:tcPr marL="43740" marR="4374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1300" dirty="0">
                          <a:solidFill>
                            <a:srgbClr val="002060"/>
                          </a:solidFill>
                          <a:effectLst/>
                          <a:latin typeface="Arial"/>
                          <a:ea typeface="Calibri"/>
                          <a:cs typeface="Times New Roman"/>
                        </a:rPr>
                        <a:t>0</a:t>
                      </a:r>
                      <a:endParaRPr lang="es-ES" sz="1300" dirty="0">
                        <a:solidFill>
                          <a:srgbClr val="002060"/>
                        </a:solidFill>
                        <a:effectLst/>
                        <a:latin typeface="Calibri"/>
                        <a:ea typeface="Calibri"/>
                        <a:cs typeface="Times New Roman"/>
                      </a:endParaRPr>
                    </a:p>
                  </a:txBody>
                  <a:tcPr marL="43740" marR="4374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1300" dirty="0">
                          <a:solidFill>
                            <a:srgbClr val="002060"/>
                          </a:solidFill>
                          <a:effectLst/>
                          <a:latin typeface="Arial"/>
                          <a:ea typeface="Calibri"/>
                          <a:cs typeface="Times New Roman"/>
                        </a:rPr>
                        <a:t>60</a:t>
                      </a:r>
                      <a:endParaRPr lang="es-ES" sz="1300" dirty="0">
                        <a:solidFill>
                          <a:srgbClr val="002060"/>
                        </a:solidFill>
                        <a:effectLst/>
                        <a:latin typeface="Calibri"/>
                        <a:ea typeface="Calibri"/>
                        <a:cs typeface="Times New Roman"/>
                      </a:endParaRPr>
                    </a:p>
                  </a:txBody>
                  <a:tcPr marL="43740" marR="4374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AEEF3"/>
                    </a:solidFill>
                  </a:tcPr>
                </a:tc>
                <a:tc>
                  <a:txBody>
                    <a:bodyPr/>
                    <a:lstStyle/>
                    <a:p>
                      <a:pPr algn="ctr">
                        <a:lnSpc>
                          <a:spcPct val="115000"/>
                        </a:lnSpc>
                        <a:spcAft>
                          <a:spcPts val="0"/>
                        </a:spcAft>
                      </a:pPr>
                      <a:r>
                        <a:rPr lang="es-ES" sz="1300" dirty="0">
                          <a:solidFill>
                            <a:srgbClr val="002060"/>
                          </a:solidFill>
                          <a:effectLst/>
                          <a:latin typeface="Arial"/>
                          <a:ea typeface="Calibri"/>
                          <a:cs typeface="Times New Roman"/>
                        </a:rPr>
                        <a:t>240</a:t>
                      </a:r>
                      <a:endParaRPr lang="es-ES" sz="1300" dirty="0">
                        <a:solidFill>
                          <a:srgbClr val="002060"/>
                        </a:solidFill>
                        <a:effectLst/>
                        <a:latin typeface="Calibri"/>
                        <a:ea typeface="Calibri"/>
                        <a:cs typeface="Times New Roman"/>
                      </a:endParaRPr>
                    </a:p>
                  </a:txBody>
                  <a:tcPr marL="43740" marR="4374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AEEF3"/>
                    </a:solidFill>
                  </a:tcPr>
                </a:tc>
                <a:tc>
                  <a:txBody>
                    <a:bodyPr/>
                    <a:lstStyle/>
                    <a:p>
                      <a:pPr algn="ctr">
                        <a:lnSpc>
                          <a:spcPct val="115000"/>
                        </a:lnSpc>
                        <a:spcAft>
                          <a:spcPts val="0"/>
                        </a:spcAft>
                      </a:pPr>
                      <a:r>
                        <a:rPr lang="es-ES" sz="1300" dirty="0">
                          <a:solidFill>
                            <a:srgbClr val="002060"/>
                          </a:solidFill>
                          <a:effectLst/>
                          <a:latin typeface="Arial"/>
                          <a:ea typeface="Calibri"/>
                          <a:cs typeface="Times New Roman"/>
                        </a:rPr>
                        <a:t>5</a:t>
                      </a:r>
                      <a:endParaRPr lang="es-ES" sz="1300" dirty="0">
                        <a:solidFill>
                          <a:srgbClr val="002060"/>
                        </a:solidFill>
                        <a:effectLst/>
                        <a:latin typeface="Calibri"/>
                        <a:ea typeface="Calibri"/>
                        <a:cs typeface="Times New Roman"/>
                      </a:endParaRPr>
                    </a:p>
                  </a:txBody>
                  <a:tcPr marL="43740" marR="4374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AEEF3"/>
                    </a:solidFill>
                  </a:tcPr>
                </a:tc>
                <a:tc>
                  <a:txBody>
                    <a:bodyPr/>
                    <a:lstStyle/>
                    <a:p>
                      <a:pPr algn="ctr">
                        <a:lnSpc>
                          <a:spcPct val="115000"/>
                        </a:lnSpc>
                        <a:spcAft>
                          <a:spcPts val="0"/>
                        </a:spcAft>
                      </a:pPr>
                      <a:r>
                        <a:rPr lang="es-ES" sz="1300" dirty="0">
                          <a:solidFill>
                            <a:srgbClr val="002060"/>
                          </a:solidFill>
                          <a:effectLst/>
                          <a:latin typeface="Arial"/>
                          <a:ea typeface="Calibri"/>
                          <a:cs typeface="Times New Roman"/>
                        </a:rPr>
                        <a:t>0,45</a:t>
                      </a:r>
                      <a:endParaRPr lang="es-ES" sz="1300" dirty="0">
                        <a:solidFill>
                          <a:srgbClr val="002060"/>
                        </a:solidFill>
                        <a:effectLst/>
                        <a:latin typeface="Calibri"/>
                        <a:ea typeface="Calibri"/>
                        <a:cs typeface="Times New Roman"/>
                      </a:endParaRPr>
                    </a:p>
                  </a:txBody>
                  <a:tcPr marL="43740" marR="4374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AEEF3"/>
                    </a:solidFill>
                  </a:tcPr>
                </a:tc>
              </a:tr>
              <a:tr h="230685">
                <a:tc>
                  <a:txBody>
                    <a:bodyPr/>
                    <a:lstStyle/>
                    <a:p>
                      <a:pPr algn="ctr">
                        <a:lnSpc>
                          <a:spcPct val="115000"/>
                        </a:lnSpc>
                        <a:spcAft>
                          <a:spcPts val="0"/>
                        </a:spcAft>
                      </a:pPr>
                      <a:r>
                        <a:rPr lang="es-ES" sz="1300" dirty="0">
                          <a:solidFill>
                            <a:srgbClr val="002060"/>
                          </a:solidFill>
                          <a:effectLst/>
                          <a:latin typeface="Arial"/>
                          <a:ea typeface="Calibri"/>
                          <a:cs typeface="Times New Roman"/>
                        </a:rPr>
                        <a:t>0</a:t>
                      </a:r>
                      <a:endParaRPr lang="es-ES" sz="1300" dirty="0">
                        <a:solidFill>
                          <a:srgbClr val="002060"/>
                        </a:solidFill>
                        <a:effectLst/>
                        <a:latin typeface="Calibri"/>
                        <a:ea typeface="Calibri"/>
                        <a:cs typeface="Times New Roman"/>
                      </a:endParaRPr>
                    </a:p>
                  </a:txBody>
                  <a:tcPr marL="43740" marR="4374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1300" dirty="0">
                          <a:solidFill>
                            <a:srgbClr val="002060"/>
                          </a:solidFill>
                          <a:effectLst/>
                          <a:latin typeface="Arial"/>
                          <a:ea typeface="Calibri"/>
                          <a:cs typeface="Times New Roman"/>
                        </a:rPr>
                        <a:t>0</a:t>
                      </a:r>
                      <a:endParaRPr lang="es-ES" sz="1300" dirty="0">
                        <a:solidFill>
                          <a:srgbClr val="002060"/>
                        </a:solidFill>
                        <a:effectLst/>
                        <a:latin typeface="Calibri"/>
                        <a:ea typeface="Calibri"/>
                        <a:cs typeface="Times New Roman"/>
                      </a:endParaRPr>
                    </a:p>
                  </a:txBody>
                  <a:tcPr marL="43740" marR="4374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1300" dirty="0">
                          <a:solidFill>
                            <a:srgbClr val="002060"/>
                          </a:solidFill>
                          <a:effectLst/>
                          <a:latin typeface="Arial"/>
                          <a:ea typeface="Calibri"/>
                          <a:cs typeface="Times New Roman"/>
                        </a:rPr>
                        <a:t>0</a:t>
                      </a:r>
                      <a:endParaRPr lang="es-ES" sz="1300" dirty="0">
                        <a:solidFill>
                          <a:srgbClr val="002060"/>
                        </a:solidFill>
                        <a:effectLst/>
                        <a:latin typeface="Calibri"/>
                        <a:ea typeface="Calibri"/>
                        <a:cs typeface="Times New Roman"/>
                      </a:endParaRPr>
                    </a:p>
                  </a:txBody>
                  <a:tcPr marL="43740" marR="4374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1300" dirty="0">
                          <a:solidFill>
                            <a:srgbClr val="002060"/>
                          </a:solidFill>
                          <a:effectLst/>
                          <a:latin typeface="Arial"/>
                          <a:ea typeface="Calibri"/>
                          <a:cs typeface="Times New Roman"/>
                        </a:rPr>
                        <a:t>60</a:t>
                      </a:r>
                      <a:endParaRPr lang="es-ES" sz="1300" dirty="0">
                        <a:solidFill>
                          <a:srgbClr val="002060"/>
                        </a:solidFill>
                        <a:effectLst/>
                        <a:latin typeface="Calibri"/>
                        <a:ea typeface="Calibri"/>
                        <a:cs typeface="Times New Roman"/>
                      </a:endParaRPr>
                    </a:p>
                  </a:txBody>
                  <a:tcPr marL="43740" marR="4374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AEEF3"/>
                    </a:solidFill>
                  </a:tcPr>
                </a:tc>
                <a:tc>
                  <a:txBody>
                    <a:bodyPr/>
                    <a:lstStyle/>
                    <a:p>
                      <a:pPr algn="ctr">
                        <a:lnSpc>
                          <a:spcPct val="115000"/>
                        </a:lnSpc>
                        <a:spcAft>
                          <a:spcPts val="0"/>
                        </a:spcAft>
                      </a:pPr>
                      <a:r>
                        <a:rPr lang="es-ES" sz="1300" dirty="0">
                          <a:solidFill>
                            <a:srgbClr val="002060"/>
                          </a:solidFill>
                          <a:effectLst/>
                          <a:latin typeface="Arial"/>
                          <a:ea typeface="Calibri"/>
                          <a:cs typeface="Times New Roman"/>
                        </a:rPr>
                        <a:t>240</a:t>
                      </a:r>
                      <a:endParaRPr lang="es-ES" sz="1300" dirty="0">
                        <a:solidFill>
                          <a:srgbClr val="002060"/>
                        </a:solidFill>
                        <a:effectLst/>
                        <a:latin typeface="Calibri"/>
                        <a:ea typeface="Calibri"/>
                        <a:cs typeface="Times New Roman"/>
                      </a:endParaRPr>
                    </a:p>
                  </a:txBody>
                  <a:tcPr marL="43740" marR="4374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AEEF3"/>
                    </a:solidFill>
                  </a:tcPr>
                </a:tc>
                <a:tc>
                  <a:txBody>
                    <a:bodyPr/>
                    <a:lstStyle/>
                    <a:p>
                      <a:pPr algn="ctr">
                        <a:lnSpc>
                          <a:spcPct val="115000"/>
                        </a:lnSpc>
                        <a:spcAft>
                          <a:spcPts val="0"/>
                        </a:spcAft>
                      </a:pPr>
                      <a:r>
                        <a:rPr lang="es-ES" sz="1300" dirty="0">
                          <a:solidFill>
                            <a:srgbClr val="002060"/>
                          </a:solidFill>
                          <a:effectLst/>
                          <a:latin typeface="Arial"/>
                          <a:ea typeface="Calibri"/>
                          <a:cs typeface="Times New Roman"/>
                        </a:rPr>
                        <a:t>5</a:t>
                      </a:r>
                      <a:endParaRPr lang="es-ES" sz="1300" dirty="0">
                        <a:solidFill>
                          <a:srgbClr val="002060"/>
                        </a:solidFill>
                        <a:effectLst/>
                        <a:latin typeface="Calibri"/>
                        <a:ea typeface="Calibri"/>
                        <a:cs typeface="Times New Roman"/>
                      </a:endParaRPr>
                    </a:p>
                  </a:txBody>
                  <a:tcPr marL="43740" marR="4374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AEEF3"/>
                    </a:solidFill>
                  </a:tcPr>
                </a:tc>
                <a:tc>
                  <a:txBody>
                    <a:bodyPr/>
                    <a:lstStyle/>
                    <a:p>
                      <a:pPr algn="ctr">
                        <a:lnSpc>
                          <a:spcPct val="115000"/>
                        </a:lnSpc>
                        <a:spcAft>
                          <a:spcPts val="0"/>
                        </a:spcAft>
                      </a:pPr>
                      <a:r>
                        <a:rPr lang="es-ES" sz="1300" dirty="0">
                          <a:solidFill>
                            <a:srgbClr val="002060"/>
                          </a:solidFill>
                          <a:effectLst/>
                          <a:latin typeface="Arial"/>
                          <a:ea typeface="Calibri"/>
                          <a:cs typeface="Times New Roman"/>
                        </a:rPr>
                        <a:t>0,45</a:t>
                      </a:r>
                      <a:endParaRPr lang="es-ES" sz="1300" dirty="0">
                        <a:solidFill>
                          <a:srgbClr val="002060"/>
                        </a:solidFill>
                        <a:effectLst/>
                        <a:latin typeface="Calibri"/>
                        <a:ea typeface="Calibri"/>
                        <a:cs typeface="Times New Roman"/>
                      </a:endParaRPr>
                    </a:p>
                  </a:txBody>
                  <a:tcPr marL="43740" marR="4374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AEEF3"/>
                    </a:solidFill>
                  </a:tcPr>
                </a:tc>
              </a:tr>
              <a:tr h="230685">
                <a:tc>
                  <a:txBody>
                    <a:bodyPr/>
                    <a:lstStyle/>
                    <a:p>
                      <a:pPr algn="ctr">
                        <a:lnSpc>
                          <a:spcPct val="115000"/>
                        </a:lnSpc>
                        <a:spcAft>
                          <a:spcPts val="0"/>
                        </a:spcAft>
                      </a:pPr>
                      <a:r>
                        <a:rPr lang="es-ES" sz="1300" dirty="0">
                          <a:solidFill>
                            <a:srgbClr val="002060"/>
                          </a:solidFill>
                          <a:effectLst/>
                          <a:latin typeface="Arial"/>
                          <a:ea typeface="Calibri"/>
                          <a:cs typeface="Times New Roman"/>
                        </a:rPr>
                        <a:t>0</a:t>
                      </a:r>
                      <a:endParaRPr lang="es-ES" sz="1300" dirty="0">
                        <a:solidFill>
                          <a:srgbClr val="002060"/>
                        </a:solidFill>
                        <a:effectLst/>
                        <a:latin typeface="Calibri"/>
                        <a:ea typeface="Calibri"/>
                        <a:cs typeface="Times New Roman"/>
                      </a:endParaRPr>
                    </a:p>
                  </a:txBody>
                  <a:tcPr marL="43740" marR="4374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1300" dirty="0">
                          <a:solidFill>
                            <a:srgbClr val="002060"/>
                          </a:solidFill>
                          <a:effectLst/>
                          <a:latin typeface="Arial"/>
                          <a:ea typeface="Calibri"/>
                          <a:cs typeface="Times New Roman"/>
                        </a:rPr>
                        <a:t>0</a:t>
                      </a:r>
                      <a:endParaRPr lang="es-ES" sz="1300" dirty="0">
                        <a:solidFill>
                          <a:srgbClr val="002060"/>
                        </a:solidFill>
                        <a:effectLst/>
                        <a:latin typeface="Calibri"/>
                        <a:ea typeface="Calibri"/>
                        <a:cs typeface="Times New Roman"/>
                      </a:endParaRPr>
                    </a:p>
                  </a:txBody>
                  <a:tcPr marL="43740" marR="4374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1300" dirty="0">
                          <a:solidFill>
                            <a:srgbClr val="002060"/>
                          </a:solidFill>
                          <a:effectLst/>
                          <a:latin typeface="Arial"/>
                          <a:ea typeface="Calibri"/>
                          <a:cs typeface="Times New Roman"/>
                        </a:rPr>
                        <a:t>-1,681792831</a:t>
                      </a:r>
                      <a:endParaRPr lang="es-ES" sz="1300" dirty="0">
                        <a:solidFill>
                          <a:srgbClr val="002060"/>
                        </a:solidFill>
                        <a:effectLst/>
                        <a:latin typeface="Calibri"/>
                        <a:ea typeface="Calibri"/>
                        <a:cs typeface="Times New Roman"/>
                      </a:endParaRPr>
                    </a:p>
                  </a:txBody>
                  <a:tcPr marL="43740" marR="4374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1300" dirty="0">
                          <a:solidFill>
                            <a:srgbClr val="002060"/>
                          </a:solidFill>
                          <a:effectLst/>
                          <a:latin typeface="Arial"/>
                          <a:ea typeface="Calibri"/>
                          <a:cs typeface="Times New Roman"/>
                        </a:rPr>
                        <a:t>60</a:t>
                      </a:r>
                      <a:endParaRPr lang="es-ES" sz="1300" dirty="0">
                        <a:solidFill>
                          <a:srgbClr val="002060"/>
                        </a:solidFill>
                        <a:effectLst/>
                        <a:latin typeface="Calibri"/>
                        <a:ea typeface="Calibri"/>
                        <a:cs typeface="Times New Roman"/>
                      </a:endParaRPr>
                    </a:p>
                  </a:txBody>
                  <a:tcPr marL="43740" marR="4374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AEEF3"/>
                    </a:solidFill>
                  </a:tcPr>
                </a:tc>
                <a:tc>
                  <a:txBody>
                    <a:bodyPr/>
                    <a:lstStyle/>
                    <a:p>
                      <a:pPr algn="ctr">
                        <a:lnSpc>
                          <a:spcPct val="115000"/>
                        </a:lnSpc>
                        <a:spcAft>
                          <a:spcPts val="0"/>
                        </a:spcAft>
                      </a:pPr>
                      <a:r>
                        <a:rPr lang="es-ES" sz="1300" dirty="0">
                          <a:solidFill>
                            <a:srgbClr val="002060"/>
                          </a:solidFill>
                          <a:effectLst/>
                          <a:latin typeface="Arial"/>
                          <a:ea typeface="Calibri"/>
                          <a:cs typeface="Times New Roman"/>
                        </a:rPr>
                        <a:t>240</a:t>
                      </a:r>
                      <a:endParaRPr lang="es-ES" sz="1300" dirty="0">
                        <a:solidFill>
                          <a:srgbClr val="002060"/>
                        </a:solidFill>
                        <a:effectLst/>
                        <a:latin typeface="Calibri"/>
                        <a:ea typeface="Calibri"/>
                        <a:cs typeface="Times New Roman"/>
                      </a:endParaRPr>
                    </a:p>
                  </a:txBody>
                  <a:tcPr marL="43740" marR="4374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AEEF3"/>
                    </a:solidFill>
                  </a:tcPr>
                </a:tc>
                <a:tc>
                  <a:txBody>
                    <a:bodyPr/>
                    <a:lstStyle/>
                    <a:p>
                      <a:pPr algn="ctr">
                        <a:lnSpc>
                          <a:spcPct val="115000"/>
                        </a:lnSpc>
                        <a:spcAft>
                          <a:spcPts val="0"/>
                        </a:spcAft>
                      </a:pPr>
                      <a:r>
                        <a:rPr lang="es-ES" sz="1300" dirty="0">
                          <a:solidFill>
                            <a:srgbClr val="002060"/>
                          </a:solidFill>
                          <a:effectLst/>
                          <a:latin typeface="Arial"/>
                          <a:ea typeface="Calibri"/>
                          <a:cs typeface="Times New Roman"/>
                        </a:rPr>
                        <a:t>5</a:t>
                      </a:r>
                      <a:endParaRPr lang="es-ES" sz="1300" dirty="0">
                        <a:solidFill>
                          <a:srgbClr val="002060"/>
                        </a:solidFill>
                        <a:effectLst/>
                        <a:latin typeface="Calibri"/>
                        <a:ea typeface="Calibri"/>
                        <a:cs typeface="Times New Roman"/>
                      </a:endParaRPr>
                    </a:p>
                  </a:txBody>
                  <a:tcPr marL="43740" marR="4374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AEEF3"/>
                    </a:solidFill>
                  </a:tcPr>
                </a:tc>
                <a:tc>
                  <a:txBody>
                    <a:bodyPr/>
                    <a:lstStyle/>
                    <a:p>
                      <a:pPr algn="ctr">
                        <a:lnSpc>
                          <a:spcPct val="115000"/>
                        </a:lnSpc>
                        <a:spcAft>
                          <a:spcPts val="0"/>
                        </a:spcAft>
                      </a:pPr>
                      <a:r>
                        <a:rPr lang="es-ES" sz="1300" dirty="0">
                          <a:solidFill>
                            <a:srgbClr val="002060"/>
                          </a:solidFill>
                          <a:effectLst/>
                          <a:latin typeface="Arial"/>
                          <a:ea typeface="Calibri"/>
                          <a:cs typeface="Times New Roman"/>
                        </a:rPr>
                        <a:t>0,01</a:t>
                      </a:r>
                      <a:endParaRPr lang="es-ES" sz="1300" dirty="0">
                        <a:solidFill>
                          <a:srgbClr val="002060"/>
                        </a:solidFill>
                        <a:effectLst/>
                        <a:latin typeface="Calibri"/>
                        <a:ea typeface="Calibri"/>
                        <a:cs typeface="Times New Roman"/>
                      </a:endParaRPr>
                    </a:p>
                  </a:txBody>
                  <a:tcPr marL="43740" marR="4374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97"/>
                    </a:solidFill>
                  </a:tcPr>
                </a:tc>
              </a:tr>
              <a:tr h="230685">
                <a:tc>
                  <a:txBody>
                    <a:bodyPr/>
                    <a:lstStyle/>
                    <a:p>
                      <a:pPr algn="ctr">
                        <a:lnSpc>
                          <a:spcPct val="115000"/>
                        </a:lnSpc>
                        <a:spcAft>
                          <a:spcPts val="0"/>
                        </a:spcAft>
                      </a:pPr>
                      <a:r>
                        <a:rPr lang="es-ES" sz="1300" dirty="0">
                          <a:solidFill>
                            <a:srgbClr val="002060"/>
                          </a:solidFill>
                          <a:effectLst/>
                          <a:latin typeface="Arial"/>
                          <a:ea typeface="Calibri"/>
                          <a:cs typeface="Times New Roman"/>
                        </a:rPr>
                        <a:t>1</a:t>
                      </a:r>
                      <a:endParaRPr lang="es-ES" sz="1300" dirty="0">
                        <a:solidFill>
                          <a:srgbClr val="002060"/>
                        </a:solidFill>
                        <a:effectLst/>
                        <a:latin typeface="Calibri"/>
                        <a:ea typeface="Calibri"/>
                        <a:cs typeface="Times New Roman"/>
                      </a:endParaRPr>
                    </a:p>
                  </a:txBody>
                  <a:tcPr marL="43740" marR="4374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1300" dirty="0">
                          <a:solidFill>
                            <a:srgbClr val="002060"/>
                          </a:solidFill>
                          <a:effectLst/>
                          <a:latin typeface="Arial"/>
                          <a:ea typeface="Calibri"/>
                          <a:cs typeface="Times New Roman"/>
                        </a:rPr>
                        <a:t>1</a:t>
                      </a:r>
                      <a:endParaRPr lang="es-ES" sz="1300" dirty="0">
                        <a:solidFill>
                          <a:srgbClr val="002060"/>
                        </a:solidFill>
                        <a:effectLst/>
                        <a:latin typeface="Calibri"/>
                        <a:ea typeface="Calibri"/>
                        <a:cs typeface="Times New Roman"/>
                      </a:endParaRPr>
                    </a:p>
                  </a:txBody>
                  <a:tcPr marL="43740" marR="4374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1300" dirty="0">
                          <a:solidFill>
                            <a:srgbClr val="002060"/>
                          </a:solidFill>
                          <a:effectLst/>
                          <a:latin typeface="Arial"/>
                          <a:ea typeface="Calibri"/>
                          <a:cs typeface="Times New Roman"/>
                        </a:rPr>
                        <a:t>-1</a:t>
                      </a:r>
                      <a:endParaRPr lang="es-ES" sz="1300" dirty="0">
                        <a:solidFill>
                          <a:srgbClr val="002060"/>
                        </a:solidFill>
                        <a:effectLst/>
                        <a:latin typeface="Calibri"/>
                        <a:ea typeface="Calibri"/>
                        <a:cs typeface="Times New Roman"/>
                      </a:endParaRPr>
                    </a:p>
                  </a:txBody>
                  <a:tcPr marL="43740" marR="4374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1300" dirty="0">
                          <a:solidFill>
                            <a:srgbClr val="002060"/>
                          </a:solidFill>
                          <a:effectLst/>
                          <a:latin typeface="Arial"/>
                          <a:ea typeface="Calibri"/>
                          <a:cs typeface="Times New Roman"/>
                        </a:rPr>
                        <a:t>83</a:t>
                      </a:r>
                      <a:endParaRPr lang="es-ES" sz="1300" dirty="0">
                        <a:solidFill>
                          <a:srgbClr val="002060"/>
                        </a:solidFill>
                        <a:effectLst/>
                        <a:latin typeface="Calibri"/>
                        <a:ea typeface="Calibri"/>
                        <a:cs typeface="Times New Roman"/>
                      </a:endParaRPr>
                    </a:p>
                  </a:txBody>
                  <a:tcPr marL="43740" marR="4374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6E3BC"/>
                    </a:solidFill>
                  </a:tcPr>
                </a:tc>
                <a:tc>
                  <a:txBody>
                    <a:bodyPr/>
                    <a:lstStyle/>
                    <a:p>
                      <a:pPr algn="ctr">
                        <a:lnSpc>
                          <a:spcPct val="115000"/>
                        </a:lnSpc>
                        <a:spcAft>
                          <a:spcPts val="0"/>
                        </a:spcAft>
                      </a:pPr>
                      <a:r>
                        <a:rPr lang="es-ES" sz="1300" dirty="0">
                          <a:solidFill>
                            <a:srgbClr val="002060"/>
                          </a:solidFill>
                          <a:effectLst/>
                          <a:latin typeface="Arial"/>
                          <a:ea typeface="Calibri"/>
                          <a:cs typeface="Times New Roman"/>
                        </a:rPr>
                        <a:t>332</a:t>
                      </a:r>
                      <a:endParaRPr lang="es-ES" sz="1300" dirty="0">
                        <a:solidFill>
                          <a:srgbClr val="002060"/>
                        </a:solidFill>
                        <a:effectLst/>
                        <a:latin typeface="Calibri"/>
                        <a:ea typeface="Calibri"/>
                        <a:cs typeface="Times New Roman"/>
                      </a:endParaRPr>
                    </a:p>
                  </a:txBody>
                  <a:tcPr marL="43740" marR="4374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6E3BC"/>
                    </a:solidFill>
                  </a:tcPr>
                </a:tc>
                <a:tc>
                  <a:txBody>
                    <a:bodyPr/>
                    <a:lstStyle/>
                    <a:p>
                      <a:pPr algn="ctr">
                        <a:lnSpc>
                          <a:spcPct val="115000"/>
                        </a:lnSpc>
                        <a:spcAft>
                          <a:spcPts val="0"/>
                        </a:spcAft>
                      </a:pPr>
                      <a:r>
                        <a:rPr lang="es-ES" sz="1300" dirty="0">
                          <a:solidFill>
                            <a:srgbClr val="002060"/>
                          </a:solidFill>
                          <a:effectLst/>
                          <a:latin typeface="Arial"/>
                          <a:ea typeface="Calibri"/>
                          <a:cs typeface="Times New Roman"/>
                        </a:rPr>
                        <a:t>8</a:t>
                      </a:r>
                      <a:endParaRPr lang="es-ES" sz="1300" dirty="0">
                        <a:solidFill>
                          <a:srgbClr val="002060"/>
                        </a:solidFill>
                        <a:effectLst/>
                        <a:latin typeface="Calibri"/>
                        <a:ea typeface="Calibri"/>
                        <a:cs typeface="Times New Roman"/>
                      </a:endParaRPr>
                    </a:p>
                  </a:txBody>
                  <a:tcPr marL="43740" marR="4374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6E3BC"/>
                    </a:solidFill>
                  </a:tcPr>
                </a:tc>
                <a:tc>
                  <a:txBody>
                    <a:bodyPr/>
                    <a:lstStyle/>
                    <a:p>
                      <a:pPr algn="ctr">
                        <a:lnSpc>
                          <a:spcPct val="115000"/>
                        </a:lnSpc>
                        <a:spcAft>
                          <a:spcPts val="0"/>
                        </a:spcAft>
                      </a:pPr>
                      <a:r>
                        <a:rPr lang="es-ES" sz="1300" dirty="0">
                          <a:solidFill>
                            <a:srgbClr val="002060"/>
                          </a:solidFill>
                          <a:effectLst/>
                          <a:latin typeface="Arial"/>
                          <a:ea typeface="Calibri"/>
                          <a:cs typeface="Times New Roman"/>
                        </a:rPr>
                        <a:t>0,19</a:t>
                      </a:r>
                      <a:endParaRPr lang="es-ES" sz="1300" dirty="0">
                        <a:solidFill>
                          <a:srgbClr val="002060"/>
                        </a:solidFill>
                        <a:effectLst/>
                        <a:latin typeface="Calibri"/>
                        <a:ea typeface="Calibri"/>
                        <a:cs typeface="Times New Roman"/>
                      </a:endParaRPr>
                    </a:p>
                  </a:txBody>
                  <a:tcPr marL="43740" marR="4374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6E3BC"/>
                    </a:solidFill>
                  </a:tcPr>
                </a:tc>
              </a:tr>
              <a:tr h="230685">
                <a:tc>
                  <a:txBody>
                    <a:bodyPr/>
                    <a:lstStyle/>
                    <a:p>
                      <a:pPr algn="ctr">
                        <a:lnSpc>
                          <a:spcPct val="115000"/>
                        </a:lnSpc>
                        <a:spcAft>
                          <a:spcPts val="0"/>
                        </a:spcAft>
                      </a:pPr>
                      <a:r>
                        <a:rPr lang="es-ES" sz="1300" dirty="0">
                          <a:solidFill>
                            <a:srgbClr val="002060"/>
                          </a:solidFill>
                          <a:effectLst/>
                          <a:latin typeface="Arial"/>
                          <a:ea typeface="Calibri"/>
                          <a:cs typeface="Times New Roman"/>
                        </a:rPr>
                        <a:t>0</a:t>
                      </a:r>
                      <a:endParaRPr lang="es-ES" sz="1300" dirty="0">
                        <a:solidFill>
                          <a:srgbClr val="002060"/>
                        </a:solidFill>
                        <a:effectLst/>
                        <a:latin typeface="Calibri"/>
                        <a:ea typeface="Calibri"/>
                        <a:cs typeface="Times New Roman"/>
                      </a:endParaRPr>
                    </a:p>
                  </a:txBody>
                  <a:tcPr marL="43740" marR="4374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1300" dirty="0">
                          <a:solidFill>
                            <a:srgbClr val="002060"/>
                          </a:solidFill>
                          <a:effectLst/>
                          <a:latin typeface="Arial"/>
                          <a:ea typeface="Calibri"/>
                          <a:cs typeface="Times New Roman"/>
                        </a:rPr>
                        <a:t>0</a:t>
                      </a:r>
                      <a:endParaRPr lang="es-ES" sz="1300" dirty="0">
                        <a:solidFill>
                          <a:srgbClr val="002060"/>
                        </a:solidFill>
                        <a:effectLst/>
                        <a:latin typeface="Calibri"/>
                        <a:ea typeface="Calibri"/>
                        <a:cs typeface="Times New Roman"/>
                      </a:endParaRPr>
                    </a:p>
                  </a:txBody>
                  <a:tcPr marL="43740" marR="4374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1300" dirty="0">
                          <a:solidFill>
                            <a:srgbClr val="002060"/>
                          </a:solidFill>
                          <a:effectLst/>
                          <a:latin typeface="Arial"/>
                          <a:ea typeface="Calibri"/>
                          <a:cs typeface="Times New Roman"/>
                        </a:rPr>
                        <a:t>0</a:t>
                      </a:r>
                      <a:endParaRPr lang="es-ES" sz="1300" dirty="0">
                        <a:solidFill>
                          <a:srgbClr val="002060"/>
                        </a:solidFill>
                        <a:effectLst/>
                        <a:latin typeface="Calibri"/>
                        <a:ea typeface="Calibri"/>
                        <a:cs typeface="Times New Roman"/>
                      </a:endParaRPr>
                    </a:p>
                  </a:txBody>
                  <a:tcPr marL="43740" marR="4374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1300" dirty="0">
                          <a:solidFill>
                            <a:srgbClr val="002060"/>
                          </a:solidFill>
                          <a:effectLst/>
                          <a:latin typeface="Arial"/>
                          <a:ea typeface="Calibri"/>
                          <a:cs typeface="Times New Roman"/>
                        </a:rPr>
                        <a:t>60</a:t>
                      </a:r>
                      <a:endParaRPr lang="es-ES" sz="1300" dirty="0">
                        <a:solidFill>
                          <a:srgbClr val="002060"/>
                        </a:solidFill>
                        <a:effectLst/>
                        <a:latin typeface="Calibri"/>
                        <a:ea typeface="Calibri"/>
                        <a:cs typeface="Times New Roman"/>
                      </a:endParaRPr>
                    </a:p>
                  </a:txBody>
                  <a:tcPr marL="43740" marR="4374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AEEF3"/>
                    </a:solidFill>
                  </a:tcPr>
                </a:tc>
                <a:tc>
                  <a:txBody>
                    <a:bodyPr/>
                    <a:lstStyle/>
                    <a:p>
                      <a:pPr algn="ctr">
                        <a:lnSpc>
                          <a:spcPct val="115000"/>
                        </a:lnSpc>
                        <a:spcAft>
                          <a:spcPts val="0"/>
                        </a:spcAft>
                      </a:pPr>
                      <a:r>
                        <a:rPr lang="es-ES" sz="1300" dirty="0">
                          <a:solidFill>
                            <a:srgbClr val="002060"/>
                          </a:solidFill>
                          <a:effectLst/>
                          <a:latin typeface="Arial"/>
                          <a:ea typeface="Calibri"/>
                          <a:cs typeface="Times New Roman"/>
                        </a:rPr>
                        <a:t>240</a:t>
                      </a:r>
                      <a:endParaRPr lang="es-ES" sz="1300" dirty="0">
                        <a:solidFill>
                          <a:srgbClr val="002060"/>
                        </a:solidFill>
                        <a:effectLst/>
                        <a:latin typeface="Calibri"/>
                        <a:ea typeface="Calibri"/>
                        <a:cs typeface="Times New Roman"/>
                      </a:endParaRPr>
                    </a:p>
                  </a:txBody>
                  <a:tcPr marL="43740" marR="4374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AEEF3"/>
                    </a:solidFill>
                  </a:tcPr>
                </a:tc>
                <a:tc>
                  <a:txBody>
                    <a:bodyPr/>
                    <a:lstStyle/>
                    <a:p>
                      <a:pPr algn="ctr">
                        <a:lnSpc>
                          <a:spcPct val="115000"/>
                        </a:lnSpc>
                        <a:spcAft>
                          <a:spcPts val="0"/>
                        </a:spcAft>
                      </a:pPr>
                      <a:r>
                        <a:rPr lang="es-ES" sz="1300" dirty="0">
                          <a:solidFill>
                            <a:srgbClr val="002060"/>
                          </a:solidFill>
                          <a:effectLst/>
                          <a:latin typeface="Arial"/>
                          <a:ea typeface="Calibri"/>
                          <a:cs typeface="Times New Roman"/>
                        </a:rPr>
                        <a:t>5</a:t>
                      </a:r>
                      <a:endParaRPr lang="es-ES" sz="1300" dirty="0">
                        <a:solidFill>
                          <a:srgbClr val="002060"/>
                        </a:solidFill>
                        <a:effectLst/>
                        <a:latin typeface="Calibri"/>
                        <a:ea typeface="Calibri"/>
                        <a:cs typeface="Times New Roman"/>
                      </a:endParaRPr>
                    </a:p>
                  </a:txBody>
                  <a:tcPr marL="43740" marR="4374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97"/>
                    </a:solidFill>
                  </a:tcPr>
                </a:tc>
                <a:tc>
                  <a:txBody>
                    <a:bodyPr/>
                    <a:lstStyle/>
                    <a:p>
                      <a:pPr algn="ctr">
                        <a:lnSpc>
                          <a:spcPct val="115000"/>
                        </a:lnSpc>
                        <a:spcAft>
                          <a:spcPts val="0"/>
                        </a:spcAft>
                      </a:pPr>
                      <a:r>
                        <a:rPr lang="es-ES" sz="1300" dirty="0">
                          <a:solidFill>
                            <a:srgbClr val="002060"/>
                          </a:solidFill>
                          <a:effectLst/>
                          <a:latin typeface="Arial"/>
                          <a:ea typeface="Calibri"/>
                          <a:cs typeface="Times New Roman"/>
                        </a:rPr>
                        <a:t>0,45</a:t>
                      </a:r>
                      <a:endParaRPr lang="es-ES" sz="1300" dirty="0">
                        <a:solidFill>
                          <a:srgbClr val="002060"/>
                        </a:solidFill>
                        <a:effectLst/>
                        <a:latin typeface="Calibri"/>
                        <a:ea typeface="Calibri"/>
                        <a:cs typeface="Times New Roman"/>
                      </a:endParaRPr>
                    </a:p>
                  </a:txBody>
                  <a:tcPr marL="43740" marR="4374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AEEF3"/>
                    </a:solidFill>
                  </a:tcPr>
                </a:tc>
              </a:tr>
              <a:tr h="230685">
                <a:tc>
                  <a:txBody>
                    <a:bodyPr/>
                    <a:lstStyle/>
                    <a:p>
                      <a:pPr algn="ctr">
                        <a:lnSpc>
                          <a:spcPct val="115000"/>
                        </a:lnSpc>
                        <a:spcAft>
                          <a:spcPts val="0"/>
                        </a:spcAft>
                      </a:pPr>
                      <a:r>
                        <a:rPr lang="es-ES" sz="1300" dirty="0">
                          <a:solidFill>
                            <a:srgbClr val="002060"/>
                          </a:solidFill>
                          <a:effectLst/>
                          <a:latin typeface="Arial"/>
                          <a:ea typeface="Calibri"/>
                          <a:cs typeface="Times New Roman"/>
                        </a:rPr>
                        <a:t>-1,681792831</a:t>
                      </a:r>
                      <a:endParaRPr lang="es-ES" sz="1300" dirty="0">
                        <a:solidFill>
                          <a:srgbClr val="002060"/>
                        </a:solidFill>
                        <a:effectLst/>
                        <a:latin typeface="Calibri"/>
                        <a:ea typeface="Calibri"/>
                        <a:cs typeface="Times New Roman"/>
                      </a:endParaRPr>
                    </a:p>
                  </a:txBody>
                  <a:tcPr marL="43740" marR="4374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1300" dirty="0">
                          <a:solidFill>
                            <a:srgbClr val="002060"/>
                          </a:solidFill>
                          <a:effectLst/>
                          <a:latin typeface="Arial"/>
                          <a:ea typeface="Calibri"/>
                          <a:cs typeface="Times New Roman"/>
                        </a:rPr>
                        <a:t>0</a:t>
                      </a:r>
                      <a:endParaRPr lang="es-ES" sz="1300" dirty="0">
                        <a:solidFill>
                          <a:srgbClr val="002060"/>
                        </a:solidFill>
                        <a:effectLst/>
                        <a:latin typeface="Calibri"/>
                        <a:ea typeface="Calibri"/>
                        <a:cs typeface="Times New Roman"/>
                      </a:endParaRPr>
                    </a:p>
                  </a:txBody>
                  <a:tcPr marL="43740" marR="4374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1300" dirty="0">
                          <a:solidFill>
                            <a:srgbClr val="002060"/>
                          </a:solidFill>
                          <a:effectLst/>
                          <a:latin typeface="Arial"/>
                          <a:ea typeface="Calibri"/>
                          <a:cs typeface="Times New Roman"/>
                        </a:rPr>
                        <a:t>0</a:t>
                      </a:r>
                      <a:endParaRPr lang="es-ES" sz="1300" dirty="0">
                        <a:solidFill>
                          <a:srgbClr val="002060"/>
                        </a:solidFill>
                        <a:effectLst/>
                        <a:latin typeface="Calibri"/>
                        <a:ea typeface="Calibri"/>
                        <a:cs typeface="Times New Roman"/>
                      </a:endParaRPr>
                    </a:p>
                  </a:txBody>
                  <a:tcPr marL="43740" marR="4374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1300" dirty="0">
                          <a:solidFill>
                            <a:srgbClr val="002060"/>
                          </a:solidFill>
                          <a:effectLst/>
                          <a:latin typeface="Arial"/>
                          <a:ea typeface="Calibri"/>
                          <a:cs typeface="Times New Roman"/>
                        </a:rPr>
                        <a:t>21</a:t>
                      </a:r>
                      <a:endParaRPr lang="es-ES" sz="1300" dirty="0">
                        <a:solidFill>
                          <a:srgbClr val="002060"/>
                        </a:solidFill>
                        <a:effectLst/>
                        <a:latin typeface="Calibri"/>
                        <a:ea typeface="Calibri"/>
                        <a:cs typeface="Times New Roman"/>
                      </a:endParaRPr>
                    </a:p>
                  </a:txBody>
                  <a:tcPr marL="43740" marR="4374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97"/>
                    </a:solidFill>
                  </a:tcPr>
                </a:tc>
                <a:tc>
                  <a:txBody>
                    <a:bodyPr/>
                    <a:lstStyle/>
                    <a:p>
                      <a:pPr algn="ctr">
                        <a:lnSpc>
                          <a:spcPct val="115000"/>
                        </a:lnSpc>
                        <a:spcAft>
                          <a:spcPts val="0"/>
                        </a:spcAft>
                      </a:pPr>
                      <a:r>
                        <a:rPr lang="es-ES" sz="1300" dirty="0">
                          <a:solidFill>
                            <a:srgbClr val="002060"/>
                          </a:solidFill>
                          <a:effectLst/>
                          <a:latin typeface="Arial"/>
                          <a:ea typeface="Calibri"/>
                          <a:cs typeface="Times New Roman"/>
                        </a:rPr>
                        <a:t>85</a:t>
                      </a:r>
                      <a:endParaRPr lang="es-ES" sz="1300" dirty="0">
                        <a:solidFill>
                          <a:srgbClr val="002060"/>
                        </a:solidFill>
                        <a:effectLst/>
                        <a:latin typeface="Calibri"/>
                        <a:ea typeface="Calibri"/>
                        <a:cs typeface="Times New Roman"/>
                      </a:endParaRPr>
                    </a:p>
                  </a:txBody>
                  <a:tcPr marL="43740" marR="4374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97"/>
                    </a:solidFill>
                  </a:tcPr>
                </a:tc>
                <a:tc>
                  <a:txBody>
                    <a:bodyPr/>
                    <a:lstStyle/>
                    <a:p>
                      <a:pPr algn="ctr">
                        <a:lnSpc>
                          <a:spcPct val="115000"/>
                        </a:lnSpc>
                        <a:spcAft>
                          <a:spcPts val="0"/>
                        </a:spcAft>
                      </a:pPr>
                      <a:r>
                        <a:rPr lang="es-ES" sz="1300" dirty="0">
                          <a:solidFill>
                            <a:srgbClr val="002060"/>
                          </a:solidFill>
                          <a:effectLst/>
                          <a:latin typeface="Arial"/>
                          <a:ea typeface="Calibri"/>
                          <a:cs typeface="Times New Roman"/>
                        </a:rPr>
                        <a:t>5</a:t>
                      </a:r>
                      <a:endParaRPr lang="es-ES" sz="1300" dirty="0">
                        <a:solidFill>
                          <a:srgbClr val="002060"/>
                        </a:solidFill>
                        <a:effectLst/>
                        <a:latin typeface="Calibri"/>
                        <a:ea typeface="Calibri"/>
                        <a:cs typeface="Times New Roman"/>
                      </a:endParaRPr>
                    </a:p>
                  </a:txBody>
                  <a:tcPr marL="43740" marR="4374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AEEF3"/>
                    </a:solidFill>
                  </a:tcPr>
                </a:tc>
                <a:tc>
                  <a:txBody>
                    <a:bodyPr/>
                    <a:lstStyle/>
                    <a:p>
                      <a:pPr algn="ctr">
                        <a:lnSpc>
                          <a:spcPct val="115000"/>
                        </a:lnSpc>
                        <a:spcAft>
                          <a:spcPts val="0"/>
                        </a:spcAft>
                      </a:pPr>
                      <a:r>
                        <a:rPr lang="es-ES" sz="1300" dirty="0">
                          <a:solidFill>
                            <a:srgbClr val="002060"/>
                          </a:solidFill>
                          <a:effectLst/>
                          <a:latin typeface="Arial"/>
                          <a:ea typeface="Calibri"/>
                          <a:cs typeface="Times New Roman"/>
                        </a:rPr>
                        <a:t>0,45</a:t>
                      </a:r>
                      <a:endParaRPr lang="es-ES" sz="1300" dirty="0">
                        <a:solidFill>
                          <a:srgbClr val="002060"/>
                        </a:solidFill>
                        <a:effectLst/>
                        <a:latin typeface="Calibri"/>
                        <a:ea typeface="Calibri"/>
                        <a:cs typeface="Times New Roman"/>
                      </a:endParaRPr>
                    </a:p>
                  </a:txBody>
                  <a:tcPr marL="43740" marR="4374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AEEF3"/>
                    </a:solidFill>
                  </a:tcPr>
                </a:tc>
              </a:tr>
              <a:tr h="230685">
                <a:tc>
                  <a:txBody>
                    <a:bodyPr/>
                    <a:lstStyle/>
                    <a:p>
                      <a:pPr algn="ctr">
                        <a:lnSpc>
                          <a:spcPct val="115000"/>
                        </a:lnSpc>
                        <a:spcAft>
                          <a:spcPts val="0"/>
                        </a:spcAft>
                      </a:pPr>
                      <a:r>
                        <a:rPr lang="es-ES" sz="1300" dirty="0">
                          <a:solidFill>
                            <a:srgbClr val="002060"/>
                          </a:solidFill>
                          <a:effectLst/>
                          <a:latin typeface="Arial"/>
                          <a:ea typeface="Calibri"/>
                          <a:cs typeface="Times New Roman"/>
                        </a:rPr>
                        <a:t>0</a:t>
                      </a:r>
                      <a:endParaRPr lang="es-ES" sz="1300" dirty="0">
                        <a:solidFill>
                          <a:srgbClr val="002060"/>
                        </a:solidFill>
                        <a:effectLst/>
                        <a:latin typeface="Calibri"/>
                        <a:ea typeface="Calibri"/>
                        <a:cs typeface="Times New Roman"/>
                      </a:endParaRPr>
                    </a:p>
                  </a:txBody>
                  <a:tcPr marL="43740" marR="4374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1300" dirty="0">
                          <a:solidFill>
                            <a:srgbClr val="002060"/>
                          </a:solidFill>
                          <a:effectLst/>
                          <a:latin typeface="Arial"/>
                          <a:ea typeface="Calibri"/>
                          <a:cs typeface="Times New Roman"/>
                        </a:rPr>
                        <a:t>0</a:t>
                      </a:r>
                      <a:endParaRPr lang="es-ES" sz="1300" dirty="0">
                        <a:solidFill>
                          <a:srgbClr val="002060"/>
                        </a:solidFill>
                        <a:effectLst/>
                        <a:latin typeface="Calibri"/>
                        <a:ea typeface="Calibri"/>
                        <a:cs typeface="Times New Roman"/>
                      </a:endParaRPr>
                    </a:p>
                  </a:txBody>
                  <a:tcPr marL="43740" marR="4374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1300" dirty="0">
                          <a:solidFill>
                            <a:srgbClr val="002060"/>
                          </a:solidFill>
                          <a:effectLst/>
                          <a:latin typeface="Arial"/>
                          <a:ea typeface="Calibri"/>
                          <a:cs typeface="Times New Roman"/>
                        </a:rPr>
                        <a:t>0</a:t>
                      </a:r>
                      <a:endParaRPr lang="es-ES" sz="1300" dirty="0">
                        <a:solidFill>
                          <a:srgbClr val="002060"/>
                        </a:solidFill>
                        <a:effectLst/>
                        <a:latin typeface="Calibri"/>
                        <a:ea typeface="Calibri"/>
                        <a:cs typeface="Times New Roman"/>
                      </a:endParaRPr>
                    </a:p>
                  </a:txBody>
                  <a:tcPr marL="43740" marR="4374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1300" dirty="0">
                          <a:solidFill>
                            <a:srgbClr val="002060"/>
                          </a:solidFill>
                          <a:effectLst/>
                          <a:latin typeface="Arial"/>
                          <a:ea typeface="Calibri"/>
                          <a:cs typeface="Times New Roman"/>
                        </a:rPr>
                        <a:t>60</a:t>
                      </a:r>
                      <a:endParaRPr lang="es-ES" sz="1300" dirty="0">
                        <a:solidFill>
                          <a:srgbClr val="002060"/>
                        </a:solidFill>
                        <a:effectLst/>
                        <a:latin typeface="Calibri"/>
                        <a:ea typeface="Calibri"/>
                        <a:cs typeface="Times New Roman"/>
                      </a:endParaRPr>
                    </a:p>
                  </a:txBody>
                  <a:tcPr marL="43740" marR="4374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AEEF3"/>
                    </a:solidFill>
                  </a:tcPr>
                </a:tc>
                <a:tc>
                  <a:txBody>
                    <a:bodyPr/>
                    <a:lstStyle/>
                    <a:p>
                      <a:pPr algn="ctr">
                        <a:lnSpc>
                          <a:spcPct val="115000"/>
                        </a:lnSpc>
                        <a:spcAft>
                          <a:spcPts val="0"/>
                        </a:spcAft>
                      </a:pPr>
                      <a:r>
                        <a:rPr lang="es-ES" sz="1300" dirty="0">
                          <a:solidFill>
                            <a:srgbClr val="002060"/>
                          </a:solidFill>
                          <a:effectLst/>
                          <a:latin typeface="Arial"/>
                          <a:ea typeface="Calibri"/>
                          <a:cs typeface="Times New Roman"/>
                        </a:rPr>
                        <a:t>240</a:t>
                      </a:r>
                      <a:endParaRPr lang="es-ES" sz="1300" dirty="0">
                        <a:solidFill>
                          <a:srgbClr val="002060"/>
                        </a:solidFill>
                        <a:effectLst/>
                        <a:latin typeface="Calibri"/>
                        <a:ea typeface="Calibri"/>
                        <a:cs typeface="Times New Roman"/>
                      </a:endParaRPr>
                    </a:p>
                  </a:txBody>
                  <a:tcPr marL="43740" marR="4374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AEEF3"/>
                    </a:solidFill>
                  </a:tcPr>
                </a:tc>
                <a:tc>
                  <a:txBody>
                    <a:bodyPr/>
                    <a:lstStyle/>
                    <a:p>
                      <a:pPr algn="ctr">
                        <a:lnSpc>
                          <a:spcPct val="115000"/>
                        </a:lnSpc>
                        <a:spcAft>
                          <a:spcPts val="0"/>
                        </a:spcAft>
                      </a:pPr>
                      <a:r>
                        <a:rPr lang="es-ES" sz="1300" dirty="0">
                          <a:solidFill>
                            <a:srgbClr val="002060"/>
                          </a:solidFill>
                          <a:effectLst/>
                          <a:latin typeface="Arial"/>
                          <a:ea typeface="Calibri"/>
                          <a:cs typeface="Times New Roman"/>
                        </a:rPr>
                        <a:t>5</a:t>
                      </a:r>
                      <a:endParaRPr lang="es-ES" sz="1300" dirty="0">
                        <a:solidFill>
                          <a:srgbClr val="002060"/>
                        </a:solidFill>
                        <a:effectLst/>
                        <a:latin typeface="Calibri"/>
                        <a:ea typeface="Calibri"/>
                        <a:cs typeface="Times New Roman"/>
                      </a:endParaRPr>
                    </a:p>
                  </a:txBody>
                  <a:tcPr marL="43740" marR="4374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AEEF3"/>
                    </a:solidFill>
                  </a:tcPr>
                </a:tc>
                <a:tc>
                  <a:txBody>
                    <a:bodyPr/>
                    <a:lstStyle/>
                    <a:p>
                      <a:pPr algn="ctr">
                        <a:lnSpc>
                          <a:spcPct val="115000"/>
                        </a:lnSpc>
                        <a:spcAft>
                          <a:spcPts val="0"/>
                        </a:spcAft>
                      </a:pPr>
                      <a:r>
                        <a:rPr lang="es-ES" sz="1300" dirty="0">
                          <a:solidFill>
                            <a:srgbClr val="002060"/>
                          </a:solidFill>
                          <a:effectLst/>
                          <a:latin typeface="Arial"/>
                          <a:ea typeface="Calibri"/>
                          <a:cs typeface="Times New Roman"/>
                        </a:rPr>
                        <a:t>0,45</a:t>
                      </a:r>
                      <a:endParaRPr lang="es-ES" sz="1300" dirty="0">
                        <a:solidFill>
                          <a:srgbClr val="002060"/>
                        </a:solidFill>
                        <a:effectLst/>
                        <a:latin typeface="Calibri"/>
                        <a:ea typeface="Calibri"/>
                        <a:cs typeface="Times New Roman"/>
                      </a:endParaRPr>
                    </a:p>
                  </a:txBody>
                  <a:tcPr marL="43740" marR="4374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AEEF3"/>
                    </a:solidFill>
                  </a:tcPr>
                </a:tc>
              </a:tr>
              <a:tr h="230685">
                <a:tc>
                  <a:txBody>
                    <a:bodyPr/>
                    <a:lstStyle/>
                    <a:p>
                      <a:pPr algn="ctr">
                        <a:lnSpc>
                          <a:spcPct val="115000"/>
                        </a:lnSpc>
                        <a:spcAft>
                          <a:spcPts val="0"/>
                        </a:spcAft>
                      </a:pPr>
                      <a:r>
                        <a:rPr lang="es-ES" sz="1300" dirty="0">
                          <a:solidFill>
                            <a:srgbClr val="002060"/>
                          </a:solidFill>
                          <a:effectLst/>
                          <a:latin typeface="Arial"/>
                          <a:ea typeface="Calibri"/>
                          <a:cs typeface="Times New Roman"/>
                        </a:rPr>
                        <a:t>0</a:t>
                      </a:r>
                      <a:endParaRPr lang="es-ES" sz="1300" dirty="0">
                        <a:solidFill>
                          <a:srgbClr val="002060"/>
                        </a:solidFill>
                        <a:effectLst/>
                        <a:latin typeface="Calibri"/>
                        <a:ea typeface="Calibri"/>
                        <a:cs typeface="Times New Roman"/>
                      </a:endParaRPr>
                    </a:p>
                  </a:txBody>
                  <a:tcPr marL="43740" marR="4374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1300" dirty="0">
                          <a:solidFill>
                            <a:srgbClr val="002060"/>
                          </a:solidFill>
                          <a:effectLst/>
                          <a:latin typeface="Arial"/>
                          <a:ea typeface="Calibri"/>
                          <a:cs typeface="Times New Roman"/>
                        </a:rPr>
                        <a:t>0</a:t>
                      </a:r>
                      <a:endParaRPr lang="es-ES" sz="1300" dirty="0">
                        <a:solidFill>
                          <a:srgbClr val="002060"/>
                        </a:solidFill>
                        <a:effectLst/>
                        <a:latin typeface="Calibri"/>
                        <a:ea typeface="Calibri"/>
                        <a:cs typeface="Times New Roman"/>
                      </a:endParaRPr>
                    </a:p>
                  </a:txBody>
                  <a:tcPr marL="43740" marR="4374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1300" dirty="0">
                          <a:solidFill>
                            <a:srgbClr val="002060"/>
                          </a:solidFill>
                          <a:effectLst/>
                          <a:latin typeface="Arial"/>
                          <a:ea typeface="Calibri"/>
                          <a:cs typeface="Times New Roman"/>
                        </a:rPr>
                        <a:t>0</a:t>
                      </a:r>
                      <a:endParaRPr lang="es-ES" sz="1300" dirty="0">
                        <a:solidFill>
                          <a:srgbClr val="002060"/>
                        </a:solidFill>
                        <a:effectLst/>
                        <a:latin typeface="Calibri"/>
                        <a:ea typeface="Calibri"/>
                        <a:cs typeface="Times New Roman"/>
                      </a:endParaRPr>
                    </a:p>
                  </a:txBody>
                  <a:tcPr marL="43740" marR="4374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1300" dirty="0">
                          <a:solidFill>
                            <a:srgbClr val="002060"/>
                          </a:solidFill>
                          <a:effectLst/>
                          <a:latin typeface="Arial"/>
                          <a:ea typeface="Calibri"/>
                          <a:cs typeface="Times New Roman"/>
                        </a:rPr>
                        <a:t>60</a:t>
                      </a:r>
                      <a:endParaRPr lang="es-ES" sz="1300" dirty="0">
                        <a:solidFill>
                          <a:srgbClr val="002060"/>
                        </a:solidFill>
                        <a:effectLst/>
                        <a:latin typeface="Calibri"/>
                        <a:ea typeface="Calibri"/>
                        <a:cs typeface="Times New Roman"/>
                      </a:endParaRPr>
                    </a:p>
                  </a:txBody>
                  <a:tcPr marL="43740" marR="4374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AEEF3"/>
                    </a:solidFill>
                  </a:tcPr>
                </a:tc>
                <a:tc>
                  <a:txBody>
                    <a:bodyPr/>
                    <a:lstStyle/>
                    <a:p>
                      <a:pPr algn="ctr">
                        <a:lnSpc>
                          <a:spcPct val="115000"/>
                        </a:lnSpc>
                        <a:spcAft>
                          <a:spcPts val="0"/>
                        </a:spcAft>
                      </a:pPr>
                      <a:r>
                        <a:rPr lang="es-ES" sz="1300" dirty="0">
                          <a:solidFill>
                            <a:srgbClr val="002060"/>
                          </a:solidFill>
                          <a:effectLst/>
                          <a:latin typeface="Arial"/>
                          <a:ea typeface="Calibri"/>
                          <a:cs typeface="Times New Roman"/>
                        </a:rPr>
                        <a:t>240</a:t>
                      </a:r>
                      <a:endParaRPr lang="es-ES" sz="1300" dirty="0">
                        <a:solidFill>
                          <a:srgbClr val="002060"/>
                        </a:solidFill>
                        <a:effectLst/>
                        <a:latin typeface="Calibri"/>
                        <a:ea typeface="Calibri"/>
                        <a:cs typeface="Times New Roman"/>
                      </a:endParaRPr>
                    </a:p>
                  </a:txBody>
                  <a:tcPr marL="43740" marR="4374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AEEF3"/>
                    </a:solidFill>
                  </a:tcPr>
                </a:tc>
                <a:tc>
                  <a:txBody>
                    <a:bodyPr/>
                    <a:lstStyle/>
                    <a:p>
                      <a:pPr algn="ctr">
                        <a:lnSpc>
                          <a:spcPct val="115000"/>
                        </a:lnSpc>
                        <a:spcAft>
                          <a:spcPts val="0"/>
                        </a:spcAft>
                      </a:pPr>
                      <a:r>
                        <a:rPr lang="es-ES" sz="1300" dirty="0">
                          <a:solidFill>
                            <a:srgbClr val="002060"/>
                          </a:solidFill>
                          <a:effectLst/>
                          <a:latin typeface="Arial"/>
                          <a:ea typeface="Calibri"/>
                          <a:cs typeface="Times New Roman"/>
                        </a:rPr>
                        <a:t>5</a:t>
                      </a:r>
                      <a:endParaRPr lang="es-ES" sz="1300" dirty="0">
                        <a:solidFill>
                          <a:srgbClr val="002060"/>
                        </a:solidFill>
                        <a:effectLst/>
                        <a:latin typeface="Calibri"/>
                        <a:ea typeface="Calibri"/>
                        <a:cs typeface="Times New Roman"/>
                      </a:endParaRPr>
                    </a:p>
                  </a:txBody>
                  <a:tcPr marL="43740" marR="4374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AEEF3"/>
                    </a:solidFill>
                  </a:tcPr>
                </a:tc>
                <a:tc>
                  <a:txBody>
                    <a:bodyPr/>
                    <a:lstStyle/>
                    <a:p>
                      <a:pPr algn="ctr">
                        <a:lnSpc>
                          <a:spcPct val="115000"/>
                        </a:lnSpc>
                        <a:spcAft>
                          <a:spcPts val="0"/>
                        </a:spcAft>
                      </a:pPr>
                      <a:r>
                        <a:rPr lang="es-ES" sz="1300" dirty="0">
                          <a:solidFill>
                            <a:srgbClr val="002060"/>
                          </a:solidFill>
                          <a:effectLst/>
                          <a:latin typeface="Arial"/>
                          <a:ea typeface="Calibri"/>
                          <a:cs typeface="Times New Roman"/>
                        </a:rPr>
                        <a:t>0,45</a:t>
                      </a:r>
                      <a:endParaRPr lang="es-ES" sz="1300" dirty="0">
                        <a:solidFill>
                          <a:srgbClr val="002060"/>
                        </a:solidFill>
                        <a:effectLst/>
                        <a:latin typeface="Calibri"/>
                        <a:ea typeface="Calibri"/>
                        <a:cs typeface="Times New Roman"/>
                      </a:endParaRPr>
                    </a:p>
                  </a:txBody>
                  <a:tcPr marL="43740" marR="4374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AEEF3"/>
                    </a:solidFill>
                  </a:tcPr>
                </a:tc>
              </a:tr>
              <a:tr h="230685">
                <a:tc>
                  <a:txBody>
                    <a:bodyPr/>
                    <a:lstStyle/>
                    <a:p>
                      <a:pPr algn="ctr">
                        <a:lnSpc>
                          <a:spcPct val="115000"/>
                        </a:lnSpc>
                        <a:spcAft>
                          <a:spcPts val="0"/>
                        </a:spcAft>
                      </a:pPr>
                      <a:r>
                        <a:rPr lang="es-ES" sz="1300" dirty="0">
                          <a:solidFill>
                            <a:srgbClr val="002060"/>
                          </a:solidFill>
                          <a:effectLst/>
                          <a:latin typeface="Arial"/>
                          <a:ea typeface="Calibri"/>
                          <a:cs typeface="Times New Roman"/>
                        </a:rPr>
                        <a:t>0</a:t>
                      </a:r>
                      <a:endParaRPr lang="es-ES" sz="1300" dirty="0">
                        <a:solidFill>
                          <a:srgbClr val="002060"/>
                        </a:solidFill>
                        <a:effectLst/>
                        <a:latin typeface="Calibri"/>
                        <a:ea typeface="Calibri"/>
                        <a:cs typeface="Times New Roman"/>
                      </a:endParaRPr>
                    </a:p>
                  </a:txBody>
                  <a:tcPr marL="43740" marR="4374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1300" dirty="0">
                          <a:solidFill>
                            <a:srgbClr val="002060"/>
                          </a:solidFill>
                          <a:effectLst/>
                          <a:latin typeface="Arial"/>
                          <a:ea typeface="Calibri"/>
                          <a:cs typeface="Times New Roman"/>
                        </a:rPr>
                        <a:t>0</a:t>
                      </a:r>
                      <a:endParaRPr lang="es-ES" sz="1300" dirty="0">
                        <a:solidFill>
                          <a:srgbClr val="002060"/>
                        </a:solidFill>
                        <a:effectLst/>
                        <a:latin typeface="Calibri"/>
                        <a:ea typeface="Calibri"/>
                        <a:cs typeface="Times New Roman"/>
                      </a:endParaRPr>
                    </a:p>
                  </a:txBody>
                  <a:tcPr marL="43740" marR="4374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1300" dirty="0">
                          <a:solidFill>
                            <a:srgbClr val="002060"/>
                          </a:solidFill>
                          <a:effectLst/>
                          <a:latin typeface="Arial"/>
                          <a:ea typeface="Calibri"/>
                          <a:cs typeface="Times New Roman"/>
                        </a:rPr>
                        <a:t>0</a:t>
                      </a:r>
                      <a:endParaRPr lang="es-ES" sz="1300" dirty="0">
                        <a:solidFill>
                          <a:srgbClr val="002060"/>
                        </a:solidFill>
                        <a:effectLst/>
                        <a:latin typeface="Calibri"/>
                        <a:ea typeface="Calibri"/>
                        <a:cs typeface="Times New Roman"/>
                      </a:endParaRPr>
                    </a:p>
                  </a:txBody>
                  <a:tcPr marL="43740" marR="4374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1300" dirty="0">
                          <a:solidFill>
                            <a:srgbClr val="002060"/>
                          </a:solidFill>
                          <a:effectLst/>
                          <a:latin typeface="Arial"/>
                          <a:ea typeface="Calibri"/>
                          <a:cs typeface="Times New Roman"/>
                        </a:rPr>
                        <a:t>60</a:t>
                      </a:r>
                      <a:endParaRPr lang="es-ES" sz="1300" dirty="0">
                        <a:solidFill>
                          <a:srgbClr val="002060"/>
                        </a:solidFill>
                        <a:effectLst/>
                        <a:latin typeface="Calibri"/>
                        <a:ea typeface="Calibri"/>
                        <a:cs typeface="Times New Roman"/>
                      </a:endParaRPr>
                    </a:p>
                  </a:txBody>
                  <a:tcPr marL="43740" marR="4374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AEEF3"/>
                    </a:solidFill>
                  </a:tcPr>
                </a:tc>
                <a:tc>
                  <a:txBody>
                    <a:bodyPr/>
                    <a:lstStyle/>
                    <a:p>
                      <a:pPr algn="ctr">
                        <a:lnSpc>
                          <a:spcPct val="115000"/>
                        </a:lnSpc>
                        <a:spcAft>
                          <a:spcPts val="0"/>
                        </a:spcAft>
                      </a:pPr>
                      <a:r>
                        <a:rPr lang="es-ES" sz="1300" dirty="0">
                          <a:solidFill>
                            <a:srgbClr val="002060"/>
                          </a:solidFill>
                          <a:effectLst/>
                          <a:latin typeface="Arial"/>
                          <a:ea typeface="Calibri"/>
                          <a:cs typeface="Times New Roman"/>
                        </a:rPr>
                        <a:t>240</a:t>
                      </a:r>
                      <a:endParaRPr lang="es-ES" sz="1300" dirty="0">
                        <a:solidFill>
                          <a:srgbClr val="002060"/>
                        </a:solidFill>
                        <a:effectLst/>
                        <a:latin typeface="Calibri"/>
                        <a:ea typeface="Calibri"/>
                        <a:cs typeface="Times New Roman"/>
                      </a:endParaRPr>
                    </a:p>
                  </a:txBody>
                  <a:tcPr marL="43740" marR="4374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AEEF3"/>
                    </a:solidFill>
                  </a:tcPr>
                </a:tc>
                <a:tc>
                  <a:txBody>
                    <a:bodyPr/>
                    <a:lstStyle/>
                    <a:p>
                      <a:pPr algn="ctr">
                        <a:lnSpc>
                          <a:spcPct val="115000"/>
                        </a:lnSpc>
                        <a:spcAft>
                          <a:spcPts val="0"/>
                        </a:spcAft>
                      </a:pPr>
                      <a:r>
                        <a:rPr lang="es-ES" sz="1300" dirty="0">
                          <a:solidFill>
                            <a:srgbClr val="002060"/>
                          </a:solidFill>
                          <a:effectLst/>
                          <a:latin typeface="Arial"/>
                          <a:ea typeface="Calibri"/>
                          <a:cs typeface="Times New Roman"/>
                        </a:rPr>
                        <a:t>5</a:t>
                      </a:r>
                      <a:endParaRPr lang="es-ES" sz="1300" dirty="0">
                        <a:solidFill>
                          <a:srgbClr val="002060"/>
                        </a:solidFill>
                        <a:effectLst/>
                        <a:latin typeface="Calibri"/>
                        <a:ea typeface="Calibri"/>
                        <a:cs typeface="Times New Roman"/>
                      </a:endParaRPr>
                    </a:p>
                  </a:txBody>
                  <a:tcPr marL="43740" marR="4374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AEEF3"/>
                    </a:solidFill>
                  </a:tcPr>
                </a:tc>
                <a:tc>
                  <a:txBody>
                    <a:bodyPr/>
                    <a:lstStyle/>
                    <a:p>
                      <a:pPr algn="ctr">
                        <a:lnSpc>
                          <a:spcPct val="115000"/>
                        </a:lnSpc>
                        <a:spcAft>
                          <a:spcPts val="0"/>
                        </a:spcAft>
                      </a:pPr>
                      <a:r>
                        <a:rPr lang="es-ES" sz="1300" dirty="0">
                          <a:solidFill>
                            <a:srgbClr val="002060"/>
                          </a:solidFill>
                          <a:effectLst/>
                          <a:latin typeface="Arial"/>
                          <a:ea typeface="Calibri"/>
                          <a:cs typeface="Times New Roman"/>
                        </a:rPr>
                        <a:t>0,45</a:t>
                      </a:r>
                      <a:endParaRPr lang="es-ES" sz="1300" dirty="0">
                        <a:solidFill>
                          <a:srgbClr val="002060"/>
                        </a:solidFill>
                        <a:effectLst/>
                        <a:latin typeface="Calibri"/>
                        <a:ea typeface="Calibri"/>
                        <a:cs typeface="Times New Roman"/>
                      </a:endParaRPr>
                    </a:p>
                  </a:txBody>
                  <a:tcPr marL="43740" marR="4374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AEEF3"/>
                    </a:solidFill>
                  </a:tcPr>
                </a:tc>
              </a:tr>
              <a:tr h="230685">
                <a:tc>
                  <a:txBody>
                    <a:bodyPr/>
                    <a:lstStyle/>
                    <a:p>
                      <a:pPr algn="ctr">
                        <a:lnSpc>
                          <a:spcPct val="115000"/>
                        </a:lnSpc>
                        <a:spcAft>
                          <a:spcPts val="0"/>
                        </a:spcAft>
                      </a:pPr>
                      <a:r>
                        <a:rPr lang="es-ES" sz="1300" dirty="0">
                          <a:solidFill>
                            <a:srgbClr val="002060"/>
                          </a:solidFill>
                          <a:effectLst/>
                          <a:latin typeface="Arial"/>
                          <a:ea typeface="Calibri"/>
                          <a:cs typeface="Times New Roman"/>
                        </a:rPr>
                        <a:t>-1</a:t>
                      </a:r>
                      <a:endParaRPr lang="es-ES" sz="1300" dirty="0">
                        <a:solidFill>
                          <a:srgbClr val="002060"/>
                        </a:solidFill>
                        <a:effectLst/>
                        <a:latin typeface="Calibri"/>
                        <a:ea typeface="Calibri"/>
                        <a:cs typeface="Times New Roman"/>
                      </a:endParaRPr>
                    </a:p>
                  </a:txBody>
                  <a:tcPr marL="43740" marR="4374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1300" dirty="0">
                          <a:solidFill>
                            <a:srgbClr val="002060"/>
                          </a:solidFill>
                          <a:effectLst/>
                          <a:latin typeface="Arial"/>
                          <a:ea typeface="Calibri"/>
                          <a:cs typeface="Times New Roman"/>
                        </a:rPr>
                        <a:t>1</a:t>
                      </a:r>
                      <a:endParaRPr lang="es-ES" sz="1300" dirty="0">
                        <a:solidFill>
                          <a:srgbClr val="002060"/>
                        </a:solidFill>
                        <a:effectLst/>
                        <a:latin typeface="Calibri"/>
                        <a:ea typeface="Calibri"/>
                        <a:cs typeface="Times New Roman"/>
                      </a:endParaRPr>
                    </a:p>
                  </a:txBody>
                  <a:tcPr marL="43740" marR="4374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1300" dirty="0">
                          <a:solidFill>
                            <a:srgbClr val="002060"/>
                          </a:solidFill>
                          <a:effectLst/>
                          <a:latin typeface="Arial"/>
                          <a:ea typeface="Calibri"/>
                          <a:cs typeface="Times New Roman"/>
                        </a:rPr>
                        <a:t>-1</a:t>
                      </a:r>
                      <a:endParaRPr lang="es-ES" sz="1300" dirty="0">
                        <a:solidFill>
                          <a:srgbClr val="002060"/>
                        </a:solidFill>
                        <a:effectLst/>
                        <a:latin typeface="Calibri"/>
                        <a:ea typeface="Calibri"/>
                        <a:cs typeface="Times New Roman"/>
                      </a:endParaRPr>
                    </a:p>
                  </a:txBody>
                  <a:tcPr marL="43740" marR="4374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1300" dirty="0">
                          <a:solidFill>
                            <a:srgbClr val="002060"/>
                          </a:solidFill>
                          <a:effectLst/>
                          <a:latin typeface="Arial"/>
                          <a:ea typeface="Calibri"/>
                          <a:cs typeface="Times New Roman"/>
                        </a:rPr>
                        <a:t>37</a:t>
                      </a:r>
                      <a:endParaRPr lang="es-ES" sz="1300" dirty="0">
                        <a:solidFill>
                          <a:srgbClr val="002060"/>
                        </a:solidFill>
                        <a:effectLst/>
                        <a:latin typeface="Calibri"/>
                        <a:ea typeface="Calibri"/>
                        <a:cs typeface="Times New Roman"/>
                      </a:endParaRPr>
                    </a:p>
                  </a:txBody>
                  <a:tcPr marL="43740" marR="4374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6E3BC"/>
                    </a:solidFill>
                  </a:tcPr>
                </a:tc>
                <a:tc>
                  <a:txBody>
                    <a:bodyPr/>
                    <a:lstStyle/>
                    <a:p>
                      <a:pPr algn="ctr">
                        <a:lnSpc>
                          <a:spcPct val="115000"/>
                        </a:lnSpc>
                        <a:spcAft>
                          <a:spcPts val="0"/>
                        </a:spcAft>
                      </a:pPr>
                      <a:r>
                        <a:rPr lang="es-ES" sz="1300" dirty="0">
                          <a:solidFill>
                            <a:srgbClr val="002060"/>
                          </a:solidFill>
                          <a:effectLst/>
                          <a:latin typeface="Arial"/>
                          <a:ea typeface="Calibri"/>
                          <a:cs typeface="Times New Roman"/>
                        </a:rPr>
                        <a:t>148</a:t>
                      </a:r>
                      <a:endParaRPr lang="es-ES" sz="1300" dirty="0">
                        <a:solidFill>
                          <a:srgbClr val="002060"/>
                        </a:solidFill>
                        <a:effectLst/>
                        <a:latin typeface="Calibri"/>
                        <a:ea typeface="Calibri"/>
                        <a:cs typeface="Times New Roman"/>
                      </a:endParaRPr>
                    </a:p>
                  </a:txBody>
                  <a:tcPr marL="43740" marR="4374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6E3BC"/>
                    </a:solidFill>
                  </a:tcPr>
                </a:tc>
                <a:tc>
                  <a:txBody>
                    <a:bodyPr/>
                    <a:lstStyle/>
                    <a:p>
                      <a:pPr algn="ctr">
                        <a:lnSpc>
                          <a:spcPct val="115000"/>
                        </a:lnSpc>
                        <a:spcAft>
                          <a:spcPts val="0"/>
                        </a:spcAft>
                      </a:pPr>
                      <a:r>
                        <a:rPr lang="es-ES" sz="1300" dirty="0">
                          <a:solidFill>
                            <a:srgbClr val="002060"/>
                          </a:solidFill>
                          <a:effectLst/>
                          <a:latin typeface="Arial"/>
                          <a:ea typeface="Calibri"/>
                          <a:cs typeface="Times New Roman"/>
                        </a:rPr>
                        <a:t>8</a:t>
                      </a:r>
                      <a:endParaRPr lang="es-ES" sz="1300" dirty="0">
                        <a:solidFill>
                          <a:srgbClr val="002060"/>
                        </a:solidFill>
                        <a:effectLst/>
                        <a:latin typeface="Calibri"/>
                        <a:ea typeface="Calibri"/>
                        <a:cs typeface="Times New Roman"/>
                      </a:endParaRPr>
                    </a:p>
                  </a:txBody>
                  <a:tcPr marL="43740" marR="4374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6E3BC"/>
                    </a:solidFill>
                  </a:tcPr>
                </a:tc>
                <a:tc>
                  <a:txBody>
                    <a:bodyPr/>
                    <a:lstStyle/>
                    <a:p>
                      <a:pPr algn="ctr">
                        <a:lnSpc>
                          <a:spcPct val="115000"/>
                        </a:lnSpc>
                        <a:spcAft>
                          <a:spcPts val="0"/>
                        </a:spcAft>
                      </a:pPr>
                      <a:r>
                        <a:rPr lang="es-ES" sz="1300" dirty="0">
                          <a:solidFill>
                            <a:srgbClr val="002060"/>
                          </a:solidFill>
                          <a:effectLst/>
                          <a:latin typeface="Arial"/>
                          <a:ea typeface="Calibri"/>
                          <a:cs typeface="Times New Roman"/>
                        </a:rPr>
                        <a:t>0,19</a:t>
                      </a:r>
                      <a:endParaRPr lang="es-ES" sz="1300" dirty="0">
                        <a:solidFill>
                          <a:srgbClr val="002060"/>
                        </a:solidFill>
                        <a:effectLst/>
                        <a:latin typeface="Calibri"/>
                        <a:ea typeface="Calibri"/>
                        <a:cs typeface="Times New Roman"/>
                      </a:endParaRPr>
                    </a:p>
                  </a:txBody>
                  <a:tcPr marL="43740" marR="4374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6E3BC"/>
                    </a:solidFill>
                  </a:tcPr>
                </a:tc>
              </a:tr>
              <a:tr h="230685">
                <a:tc>
                  <a:txBody>
                    <a:bodyPr/>
                    <a:lstStyle/>
                    <a:p>
                      <a:pPr algn="ctr">
                        <a:lnSpc>
                          <a:spcPct val="115000"/>
                        </a:lnSpc>
                        <a:spcAft>
                          <a:spcPts val="0"/>
                        </a:spcAft>
                      </a:pPr>
                      <a:r>
                        <a:rPr lang="es-ES" sz="1300" dirty="0">
                          <a:solidFill>
                            <a:srgbClr val="002060"/>
                          </a:solidFill>
                          <a:effectLst/>
                          <a:latin typeface="Arial"/>
                          <a:ea typeface="Calibri"/>
                          <a:cs typeface="Times New Roman"/>
                        </a:rPr>
                        <a:t>0</a:t>
                      </a:r>
                      <a:endParaRPr lang="es-ES" sz="1300" dirty="0">
                        <a:solidFill>
                          <a:srgbClr val="002060"/>
                        </a:solidFill>
                        <a:effectLst/>
                        <a:latin typeface="Calibri"/>
                        <a:ea typeface="Calibri"/>
                        <a:cs typeface="Times New Roman"/>
                      </a:endParaRPr>
                    </a:p>
                  </a:txBody>
                  <a:tcPr marL="43740" marR="4374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1300" dirty="0">
                          <a:solidFill>
                            <a:srgbClr val="002060"/>
                          </a:solidFill>
                          <a:effectLst/>
                          <a:latin typeface="Arial"/>
                          <a:ea typeface="Calibri"/>
                          <a:cs typeface="Times New Roman"/>
                        </a:rPr>
                        <a:t>0</a:t>
                      </a:r>
                      <a:endParaRPr lang="es-ES" sz="1300" dirty="0">
                        <a:solidFill>
                          <a:srgbClr val="002060"/>
                        </a:solidFill>
                        <a:effectLst/>
                        <a:latin typeface="Calibri"/>
                        <a:ea typeface="Calibri"/>
                        <a:cs typeface="Times New Roman"/>
                      </a:endParaRPr>
                    </a:p>
                  </a:txBody>
                  <a:tcPr marL="43740" marR="4374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1300" dirty="0">
                          <a:solidFill>
                            <a:srgbClr val="002060"/>
                          </a:solidFill>
                          <a:effectLst/>
                          <a:latin typeface="Arial"/>
                          <a:ea typeface="Calibri"/>
                          <a:cs typeface="Times New Roman"/>
                        </a:rPr>
                        <a:t>1,681792831</a:t>
                      </a:r>
                      <a:endParaRPr lang="es-ES" sz="1300" dirty="0">
                        <a:solidFill>
                          <a:srgbClr val="002060"/>
                        </a:solidFill>
                        <a:effectLst/>
                        <a:latin typeface="Calibri"/>
                        <a:ea typeface="Calibri"/>
                        <a:cs typeface="Times New Roman"/>
                      </a:endParaRPr>
                    </a:p>
                  </a:txBody>
                  <a:tcPr marL="43740" marR="4374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1300" dirty="0">
                          <a:solidFill>
                            <a:srgbClr val="002060"/>
                          </a:solidFill>
                          <a:effectLst/>
                          <a:latin typeface="Arial"/>
                          <a:ea typeface="Calibri"/>
                          <a:cs typeface="Times New Roman"/>
                        </a:rPr>
                        <a:t>60</a:t>
                      </a:r>
                      <a:endParaRPr lang="es-ES" sz="1300" dirty="0">
                        <a:solidFill>
                          <a:srgbClr val="002060"/>
                        </a:solidFill>
                        <a:effectLst/>
                        <a:latin typeface="Calibri"/>
                        <a:ea typeface="Calibri"/>
                        <a:cs typeface="Times New Roman"/>
                      </a:endParaRPr>
                    </a:p>
                  </a:txBody>
                  <a:tcPr marL="43740" marR="4374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AEEF3"/>
                    </a:solidFill>
                  </a:tcPr>
                </a:tc>
                <a:tc>
                  <a:txBody>
                    <a:bodyPr/>
                    <a:lstStyle/>
                    <a:p>
                      <a:pPr algn="ctr">
                        <a:lnSpc>
                          <a:spcPct val="115000"/>
                        </a:lnSpc>
                        <a:spcAft>
                          <a:spcPts val="0"/>
                        </a:spcAft>
                      </a:pPr>
                      <a:r>
                        <a:rPr lang="es-ES" sz="1300" dirty="0">
                          <a:solidFill>
                            <a:srgbClr val="002060"/>
                          </a:solidFill>
                          <a:effectLst/>
                          <a:latin typeface="Arial"/>
                          <a:ea typeface="Calibri"/>
                          <a:cs typeface="Times New Roman"/>
                        </a:rPr>
                        <a:t>240</a:t>
                      </a:r>
                      <a:endParaRPr lang="es-ES" sz="1300" dirty="0">
                        <a:solidFill>
                          <a:srgbClr val="002060"/>
                        </a:solidFill>
                        <a:effectLst/>
                        <a:latin typeface="Calibri"/>
                        <a:ea typeface="Calibri"/>
                        <a:cs typeface="Times New Roman"/>
                      </a:endParaRPr>
                    </a:p>
                  </a:txBody>
                  <a:tcPr marL="43740" marR="4374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AEEF3"/>
                    </a:solidFill>
                  </a:tcPr>
                </a:tc>
                <a:tc>
                  <a:txBody>
                    <a:bodyPr/>
                    <a:lstStyle/>
                    <a:p>
                      <a:pPr algn="ctr">
                        <a:lnSpc>
                          <a:spcPct val="115000"/>
                        </a:lnSpc>
                        <a:spcAft>
                          <a:spcPts val="0"/>
                        </a:spcAft>
                      </a:pPr>
                      <a:r>
                        <a:rPr lang="es-ES" sz="1300" dirty="0">
                          <a:solidFill>
                            <a:srgbClr val="002060"/>
                          </a:solidFill>
                          <a:effectLst/>
                          <a:latin typeface="Arial"/>
                          <a:ea typeface="Calibri"/>
                          <a:cs typeface="Times New Roman"/>
                        </a:rPr>
                        <a:t>5</a:t>
                      </a:r>
                      <a:endParaRPr lang="es-ES" sz="1300" dirty="0">
                        <a:solidFill>
                          <a:srgbClr val="002060"/>
                        </a:solidFill>
                        <a:effectLst/>
                        <a:latin typeface="Calibri"/>
                        <a:ea typeface="Calibri"/>
                        <a:cs typeface="Times New Roman"/>
                      </a:endParaRPr>
                    </a:p>
                  </a:txBody>
                  <a:tcPr marL="43740" marR="4374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AEEF3"/>
                    </a:solidFill>
                  </a:tcPr>
                </a:tc>
                <a:tc>
                  <a:txBody>
                    <a:bodyPr/>
                    <a:lstStyle/>
                    <a:p>
                      <a:pPr algn="ctr">
                        <a:lnSpc>
                          <a:spcPct val="115000"/>
                        </a:lnSpc>
                        <a:spcAft>
                          <a:spcPts val="0"/>
                        </a:spcAft>
                      </a:pPr>
                      <a:r>
                        <a:rPr lang="es-ES" sz="1300" dirty="0">
                          <a:solidFill>
                            <a:srgbClr val="002060"/>
                          </a:solidFill>
                          <a:effectLst/>
                          <a:latin typeface="Arial"/>
                          <a:ea typeface="Calibri"/>
                          <a:cs typeface="Times New Roman"/>
                        </a:rPr>
                        <a:t>0,89</a:t>
                      </a:r>
                      <a:endParaRPr lang="es-ES" sz="1300" dirty="0">
                        <a:solidFill>
                          <a:srgbClr val="002060"/>
                        </a:solidFill>
                        <a:effectLst/>
                        <a:latin typeface="Calibri"/>
                        <a:ea typeface="Calibri"/>
                        <a:cs typeface="Times New Roman"/>
                      </a:endParaRPr>
                    </a:p>
                  </a:txBody>
                  <a:tcPr marL="43740" marR="4374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97"/>
                    </a:solidFill>
                  </a:tcPr>
                </a:tc>
              </a:tr>
              <a:tr h="230685">
                <a:tc>
                  <a:txBody>
                    <a:bodyPr/>
                    <a:lstStyle/>
                    <a:p>
                      <a:pPr algn="ctr">
                        <a:lnSpc>
                          <a:spcPct val="115000"/>
                        </a:lnSpc>
                        <a:spcAft>
                          <a:spcPts val="0"/>
                        </a:spcAft>
                      </a:pPr>
                      <a:r>
                        <a:rPr lang="es-ES" sz="1300" dirty="0">
                          <a:solidFill>
                            <a:srgbClr val="002060"/>
                          </a:solidFill>
                          <a:effectLst/>
                          <a:latin typeface="Arial"/>
                          <a:ea typeface="Calibri"/>
                          <a:cs typeface="Times New Roman"/>
                        </a:rPr>
                        <a:t>-1</a:t>
                      </a:r>
                      <a:endParaRPr lang="es-ES" sz="1300" dirty="0">
                        <a:solidFill>
                          <a:srgbClr val="002060"/>
                        </a:solidFill>
                        <a:effectLst/>
                        <a:latin typeface="Calibri"/>
                        <a:ea typeface="Calibri"/>
                        <a:cs typeface="Times New Roman"/>
                      </a:endParaRPr>
                    </a:p>
                  </a:txBody>
                  <a:tcPr marL="43740" marR="4374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1300" dirty="0">
                          <a:solidFill>
                            <a:srgbClr val="002060"/>
                          </a:solidFill>
                          <a:effectLst/>
                          <a:latin typeface="Arial"/>
                          <a:ea typeface="Calibri"/>
                          <a:cs typeface="Times New Roman"/>
                        </a:rPr>
                        <a:t>1</a:t>
                      </a:r>
                      <a:endParaRPr lang="es-ES" sz="1300" dirty="0">
                        <a:solidFill>
                          <a:srgbClr val="002060"/>
                        </a:solidFill>
                        <a:effectLst/>
                        <a:latin typeface="Calibri"/>
                        <a:ea typeface="Calibri"/>
                        <a:cs typeface="Times New Roman"/>
                      </a:endParaRPr>
                    </a:p>
                  </a:txBody>
                  <a:tcPr marL="43740" marR="4374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1300" dirty="0">
                          <a:solidFill>
                            <a:srgbClr val="002060"/>
                          </a:solidFill>
                          <a:effectLst/>
                          <a:latin typeface="Arial"/>
                          <a:ea typeface="Calibri"/>
                          <a:cs typeface="Times New Roman"/>
                        </a:rPr>
                        <a:t>1</a:t>
                      </a:r>
                      <a:endParaRPr lang="es-ES" sz="1300" dirty="0">
                        <a:solidFill>
                          <a:srgbClr val="002060"/>
                        </a:solidFill>
                        <a:effectLst/>
                        <a:latin typeface="Calibri"/>
                        <a:ea typeface="Calibri"/>
                        <a:cs typeface="Times New Roman"/>
                      </a:endParaRPr>
                    </a:p>
                  </a:txBody>
                  <a:tcPr marL="43740" marR="4374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 sz="1300" dirty="0">
                          <a:solidFill>
                            <a:srgbClr val="002060"/>
                          </a:solidFill>
                          <a:effectLst/>
                          <a:latin typeface="Arial"/>
                          <a:ea typeface="Calibri"/>
                          <a:cs typeface="Times New Roman"/>
                        </a:rPr>
                        <a:t>37</a:t>
                      </a:r>
                      <a:endParaRPr lang="es-ES" sz="1300" dirty="0">
                        <a:solidFill>
                          <a:srgbClr val="002060"/>
                        </a:solidFill>
                        <a:effectLst/>
                        <a:latin typeface="Calibri"/>
                        <a:ea typeface="Calibri"/>
                        <a:cs typeface="Times New Roman"/>
                      </a:endParaRPr>
                    </a:p>
                  </a:txBody>
                  <a:tcPr marL="43740" marR="437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6E3BC"/>
                    </a:solidFill>
                  </a:tcPr>
                </a:tc>
                <a:tc>
                  <a:txBody>
                    <a:bodyPr/>
                    <a:lstStyle/>
                    <a:p>
                      <a:pPr algn="ctr">
                        <a:lnSpc>
                          <a:spcPct val="115000"/>
                        </a:lnSpc>
                        <a:spcAft>
                          <a:spcPts val="0"/>
                        </a:spcAft>
                      </a:pPr>
                      <a:r>
                        <a:rPr lang="es-ES" sz="1300" dirty="0">
                          <a:solidFill>
                            <a:srgbClr val="002060"/>
                          </a:solidFill>
                          <a:effectLst/>
                          <a:latin typeface="Arial"/>
                          <a:ea typeface="Calibri"/>
                          <a:cs typeface="Times New Roman"/>
                        </a:rPr>
                        <a:t>148</a:t>
                      </a:r>
                      <a:endParaRPr lang="es-ES" sz="1300" dirty="0">
                        <a:solidFill>
                          <a:srgbClr val="002060"/>
                        </a:solidFill>
                        <a:effectLst/>
                        <a:latin typeface="Calibri"/>
                        <a:ea typeface="Calibri"/>
                        <a:cs typeface="Times New Roman"/>
                      </a:endParaRPr>
                    </a:p>
                  </a:txBody>
                  <a:tcPr marL="43740" marR="437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6E3BC"/>
                    </a:solidFill>
                  </a:tcPr>
                </a:tc>
                <a:tc>
                  <a:txBody>
                    <a:bodyPr/>
                    <a:lstStyle/>
                    <a:p>
                      <a:pPr algn="ctr">
                        <a:lnSpc>
                          <a:spcPct val="115000"/>
                        </a:lnSpc>
                        <a:spcAft>
                          <a:spcPts val="0"/>
                        </a:spcAft>
                      </a:pPr>
                      <a:r>
                        <a:rPr lang="es-ES" sz="1300" dirty="0">
                          <a:solidFill>
                            <a:srgbClr val="002060"/>
                          </a:solidFill>
                          <a:effectLst/>
                          <a:latin typeface="Arial"/>
                          <a:ea typeface="Calibri"/>
                          <a:cs typeface="Times New Roman"/>
                        </a:rPr>
                        <a:t>8</a:t>
                      </a:r>
                      <a:endParaRPr lang="es-ES" sz="1300" dirty="0">
                        <a:solidFill>
                          <a:srgbClr val="002060"/>
                        </a:solidFill>
                        <a:effectLst/>
                        <a:latin typeface="Calibri"/>
                        <a:ea typeface="Calibri"/>
                        <a:cs typeface="Times New Roman"/>
                      </a:endParaRPr>
                    </a:p>
                  </a:txBody>
                  <a:tcPr marL="43740" marR="437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6E3BC"/>
                    </a:solidFill>
                  </a:tcPr>
                </a:tc>
                <a:tc>
                  <a:txBody>
                    <a:bodyPr/>
                    <a:lstStyle/>
                    <a:p>
                      <a:pPr algn="ctr">
                        <a:lnSpc>
                          <a:spcPct val="115000"/>
                        </a:lnSpc>
                        <a:spcAft>
                          <a:spcPts val="0"/>
                        </a:spcAft>
                      </a:pPr>
                      <a:r>
                        <a:rPr lang="es-ES" sz="1300" dirty="0">
                          <a:solidFill>
                            <a:srgbClr val="002060"/>
                          </a:solidFill>
                          <a:effectLst/>
                          <a:latin typeface="Arial"/>
                          <a:ea typeface="Calibri"/>
                          <a:cs typeface="Times New Roman"/>
                        </a:rPr>
                        <a:t>0,71</a:t>
                      </a:r>
                      <a:endParaRPr lang="es-ES" sz="1300" dirty="0">
                        <a:solidFill>
                          <a:srgbClr val="002060"/>
                        </a:solidFill>
                        <a:effectLst/>
                        <a:latin typeface="Calibri"/>
                        <a:ea typeface="Calibri"/>
                        <a:cs typeface="Times New Roman"/>
                      </a:endParaRPr>
                    </a:p>
                  </a:txBody>
                  <a:tcPr marL="43740" marR="437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6E3BC"/>
                    </a:solidFill>
                  </a:tcPr>
                </a:tc>
              </a:tr>
            </a:tbl>
          </a:graphicData>
        </a:graphic>
      </p:graphicFrame>
      <p:sp>
        <p:nvSpPr>
          <p:cNvPr id="6" name="5 Rectángulo"/>
          <p:cNvSpPr/>
          <p:nvPr/>
        </p:nvSpPr>
        <p:spPr>
          <a:xfrm>
            <a:off x="1547664" y="751486"/>
            <a:ext cx="4824536" cy="307777"/>
          </a:xfrm>
          <a:prstGeom prst="rect">
            <a:avLst/>
          </a:prstGeom>
        </p:spPr>
        <p:txBody>
          <a:bodyPr wrap="square">
            <a:spAutoFit/>
          </a:bodyPr>
          <a:lstStyle/>
          <a:p>
            <a:r>
              <a:rPr lang="es-ES" sz="1400" b="1" dirty="0">
                <a:solidFill>
                  <a:srgbClr val="002060"/>
                </a:solidFill>
              </a:rPr>
              <a:t>Tabla </a:t>
            </a:r>
            <a:r>
              <a:rPr lang="es-ES" sz="1400" b="1" dirty="0" smtClean="0">
                <a:solidFill>
                  <a:srgbClr val="002060"/>
                </a:solidFill>
              </a:rPr>
              <a:t>1.</a:t>
            </a:r>
            <a:r>
              <a:rPr lang="es-ES" sz="1400" dirty="0" smtClean="0">
                <a:solidFill>
                  <a:srgbClr val="002060"/>
                </a:solidFill>
              </a:rPr>
              <a:t>Variables </a:t>
            </a:r>
            <a:r>
              <a:rPr lang="es-ES" sz="1400" dirty="0">
                <a:solidFill>
                  <a:srgbClr val="002060"/>
                </a:solidFill>
              </a:rPr>
              <a:t>Codificadas y Naturales</a:t>
            </a:r>
            <a:endParaRPr lang="es-ES" sz="1600" dirty="0">
              <a:solidFill>
                <a:srgbClr val="002060"/>
              </a:solidFill>
            </a:endParaRPr>
          </a:p>
        </p:txBody>
      </p:sp>
      <p:pic>
        <p:nvPicPr>
          <p:cNvPr id="7"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436" y="23299"/>
            <a:ext cx="1298575" cy="1292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755953250"/>
      </p:ext>
    </p:extLst>
  </p:cSld>
  <p:clrMapOvr>
    <a:masterClrMapping/>
  </p:clrMapOvr>
  <p:transition spd="slow">
    <p:push dir="u"/>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4 Marcador de contenido"/>
          <p:cNvGraphicFramePr>
            <a:graphicFrameLocks noGrp="1"/>
          </p:cNvGraphicFramePr>
          <p:nvPr>
            <p:ph idx="1"/>
            <p:extLst>
              <p:ext uri="{D42A27DB-BD31-4B8C-83A1-F6EECF244321}">
                <p14:modId xmlns:p14="http://schemas.microsoft.com/office/powerpoint/2010/main" val="223272091"/>
              </p:ext>
            </p:extLst>
          </p:nvPr>
        </p:nvGraphicFramePr>
        <p:xfrm>
          <a:off x="1840868" y="1317688"/>
          <a:ext cx="5194920" cy="2011680"/>
        </p:xfrm>
        <a:graphic>
          <a:graphicData uri="http://schemas.openxmlformats.org/drawingml/2006/table">
            <a:tbl>
              <a:tblPr firstRow="1" bandRow="1">
                <a:tableStyleId>{5C22544A-7EE6-4342-B048-85BDC9FD1C3A}</a:tableStyleId>
              </a:tblPr>
              <a:tblGrid>
                <a:gridCol w="2750902"/>
                <a:gridCol w="2444018"/>
              </a:tblGrid>
              <a:tr h="324644">
                <a:tc>
                  <a:txBody>
                    <a:bodyPr/>
                    <a:lstStyle/>
                    <a:p>
                      <a:pPr algn="ctr"/>
                      <a:r>
                        <a:rPr lang="es-CO" sz="1600" dirty="0" smtClean="0"/>
                        <a:t>Variables</a:t>
                      </a:r>
                      <a:endParaRPr lang="es-ES" sz="1600" dirty="0"/>
                    </a:p>
                  </a:txBody>
                  <a:tcPr/>
                </a:tc>
                <a:tc>
                  <a:txBody>
                    <a:bodyPr/>
                    <a:lstStyle/>
                    <a:p>
                      <a:pPr algn="ctr"/>
                      <a:r>
                        <a:rPr lang="es-CO" sz="1600" dirty="0" smtClean="0"/>
                        <a:t>Unidades</a:t>
                      </a:r>
                      <a:endParaRPr lang="es-ES" sz="1600" dirty="0"/>
                    </a:p>
                  </a:txBody>
                  <a:tcPr/>
                </a:tc>
              </a:tr>
              <a:tr h="324644">
                <a:tc>
                  <a:txBody>
                    <a:bodyPr/>
                    <a:lstStyle/>
                    <a:p>
                      <a:pPr algn="ctr"/>
                      <a:r>
                        <a:rPr lang="es-CO" sz="1600" dirty="0" smtClean="0"/>
                        <a:t>Rendimiento quesero </a:t>
                      </a:r>
                      <a:endParaRPr lang="es-ES" sz="1600" dirty="0"/>
                    </a:p>
                  </a:txBody>
                  <a:tcPr/>
                </a:tc>
                <a:tc>
                  <a:txBody>
                    <a:bodyPr/>
                    <a:lstStyle/>
                    <a:p>
                      <a:pPr algn="ctr"/>
                      <a:r>
                        <a:rPr lang="es-CO" sz="1600" dirty="0" smtClean="0"/>
                        <a:t>%</a:t>
                      </a:r>
                      <a:endParaRPr lang="es-ES" sz="1600" dirty="0"/>
                    </a:p>
                  </a:txBody>
                  <a:tcPr/>
                </a:tc>
              </a:tr>
              <a:tr h="324644">
                <a:tc>
                  <a:txBody>
                    <a:bodyPr/>
                    <a:lstStyle/>
                    <a:p>
                      <a:pPr algn="ctr"/>
                      <a:r>
                        <a:rPr lang="es-CO" sz="1600" dirty="0" smtClean="0"/>
                        <a:t>Humedad</a:t>
                      </a:r>
                      <a:endParaRPr lang="es-ES" sz="1600" dirty="0"/>
                    </a:p>
                  </a:txBody>
                  <a:tcPr/>
                </a:tc>
                <a:tc>
                  <a:txBody>
                    <a:bodyPr/>
                    <a:lstStyle/>
                    <a:p>
                      <a:pPr algn="ctr"/>
                      <a:r>
                        <a:rPr lang="es-CO" sz="1600" dirty="0" smtClean="0"/>
                        <a:t>%</a:t>
                      </a:r>
                      <a:endParaRPr lang="es-ES" sz="1600" dirty="0"/>
                    </a:p>
                  </a:txBody>
                  <a:tcPr/>
                </a:tc>
              </a:tr>
              <a:tr h="324644">
                <a:tc>
                  <a:txBody>
                    <a:bodyPr/>
                    <a:lstStyle/>
                    <a:p>
                      <a:pPr algn="ctr"/>
                      <a:r>
                        <a:rPr lang="es-CO" sz="1600" dirty="0" smtClean="0"/>
                        <a:t>Sinéresis</a:t>
                      </a:r>
                      <a:endParaRPr lang="es-ES" sz="1600" dirty="0"/>
                    </a:p>
                  </a:txBody>
                  <a:tcPr/>
                </a:tc>
                <a:tc>
                  <a:txBody>
                    <a:bodyPr/>
                    <a:lstStyle/>
                    <a:p>
                      <a:pPr algn="ctr"/>
                      <a:r>
                        <a:rPr lang="es-CO" sz="1600" dirty="0" smtClean="0"/>
                        <a:t>mL de suero</a:t>
                      </a:r>
                      <a:endParaRPr lang="es-ES" sz="1600" dirty="0"/>
                    </a:p>
                  </a:txBody>
                  <a:tcPr/>
                </a:tc>
              </a:tr>
              <a:tr h="324644">
                <a:tc>
                  <a:txBody>
                    <a:bodyPr/>
                    <a:lstStyle/>
                    <a:p>
                      <a:pPr algn="ctr"/>
                      <a:r>
                        <a:rPr lang="es-CO" sz="1600" dirty="0" smtClean="0"/>
                        <a:t>Color</a:t>
                      </a:r>
                      <a:endParaRPr lang="es-ES" sz="1600" dirty="0"/>
                    </a:p>
                  </a:txBody>
                  <a:tcPr/>
                </a:tc>
                <a:tc>
                  <a:txBody>
                    <a:bodyPr/>
                    <a:lstStyle/>
                    <a:p>
                      <a:pPr algn="ctr"/>
                      <a:r>
                        <a:rPr lang="es-CO" sz="1600" dirty="0" smtClean="0"/>
                        <a:t>ΔE</a:t>
                      </a:r>
                      <a:endParaRPr lang="es-ES" sz="1600" dirty="0"/>
                    </a:p>
                  </a:txBody>
                  <a:tcPr/>
                </a:tc>
              </a:tr>
              <a:tr h="324644">
                <a:tc>
                  <a:txBody>
                    <a:bodyPr/>
                    <a:lstStyle/>
                    <a:p>
                      <a:pPr algn="ctr"/>
                      <a:r>
                        <a:rPr lang="es-CO" sz="1600" dirty="0" smtClean="0"/>
                        <a:t>Proteína de suero </a:t>
                      </a:r>
                      <a:endParaRPr lang="es-ES" sz="1600" dirty="0"/>
                    </a:p>
                  </a:txBody>
                  <a:tcPr/>
                </a:tc>
                <a:tc>
                  <a:txBody>
                    <a:bodyPr/>
                    <a:lstStyle/>
                    <a:p>
                      <a:pPr algn="ctr"/>
                      <a:r>
                        <a:rPr lang="es-CO" sz="1600" dirty="0" smtClean="0"/>
                        <a:t>mg/mL</a:t>
                      </a:r>
                      <a:endParaRPr lang="es-ES" sz="1600" dirty="0"/>
                    </a:p>
                  </a:txBody>
                  <a:tcPr/>
                </a:tc>
              </a:tr>
            </a:tbl>
          </a:graphicData>
        </a:graphic>
      </p:graphicFrame>
      <p:sp>
        <p:nvSpPr>
          <p:cNvPr id="3" name="2 Título"/>
          <p:cNvSpPr>
            <a:spLocks noGrp="1"/>
          </p:cNvSpPr>
          <p:nvPr>
            <p:ph type="title"/>
          </p:nvPr>
        </p:nvSpPr>
        <p:spPr>
          <a:xfrm>
            <a:off x="323528" y="44624"/>
            <a:ext cx="8229600" cy="1143000"/>
          </a:xfrm>
        </p:spPr>
        <p:txBody>
          <a:bodyPr/>
          <a:lstStyle/>
          <a:p>
            <a:r>
              <a:rPr lang="es-CO" dirty="0" smtClean="0">
                <a:solidFill>
                  <a:srgbClr val="002060"/>
                </a:solidFill>
              </a:rPr>
              <a:t>VARIABLES DE RESPUESTA</a:t>
            </a:r>
            <a:endParaRPr lang="es-ES" dirty="0">
              <a:solidFill>
                <a:srgbClr val="002060"/>
              </a:solidFill>
            </a:endParaRPr>
          </a:p>
        </p:txBody>
      </p:sp>
      <p:sp>
        <p:nvSpPr>
          <p:cNvPr id="6" name="5 Rectángulo"/>
          <p:cNvSpPr/>
          <p:nvPr/>
        </p:nvSpPr>
        <p:spPr>
          <a:xfrm>
            <a:off x="1317011" y="985917"/>
            <a:ext cx="6480720" cy="307777"/>
          </a:xfrm>
          <a:prstGeom prst="rect">
            <a:avLst/>
          </a:prstGeom>
        </p:spPr>
        <p:txBody>
          <a:bodyPr wrap="square">
            <a:spAutoFit/>
          </a:bodyPr>
          <a:lstStyle/>
          <a:p>
            <a:r>
              <a:rPr lang="es-CO" sz="1400" b="1" dirty="0">
                <a:solidFill>
                  <a:srgbClr val="002060"/>
                </a:solidFill>
              </a:rPr>
              <a:t>Tabla 2</a:t>
            </a:r>
            <a:r>
              <a:rPr lang="es-CO" sz="1400" b="1" dirty="0" smtClean="0">
                <a:solidFill>
                  <a:srgbClr val="002060"/>
                </a:solidFill>
              </a:rPr>
              <a:t>.</a:t>
            </a:r>
            <a:r>
              <a:rPr lang="es-CO" sz="1400" dirty="0" smtClean="0">
                <a:solidFill>
                  <a:srgbClr val="002060"/>
                </a:solidFill>
              </a:rPr>
              <a:t> Variables de respuesta propiedades fisicoquímicas</a:t>
            </a:r>
            <a:endParaRPr lang="es-ES" sz="1400" dirty="0">
              <a:solidFill>
                <a:srgbClr val="002060"/>
              </a:solidFill>
            </a:endParaRPr>
          </a:p>
        </p:txBody>
      </p:sp>
      <p:graphicFrame>
        <p:nvGraphicFramePr>
          <p:cNvPr id="7" name="4 Marcador de contenido"/>
          <p:cNvGraphicFramePr>
            <a:graphicFrameLocks/>
          </p:cNvGraphicFramePr>
          <p:nvPr>
            <p:extLst>
              <p:ext uri="{D42A27DB-BD31-4B8C-83A1-F6EECF244321}">
                <p14:modId xmlns:p14="http://schemas.microsoft.com/office/powerpoint/2010/main" val="1752919416"/>
              </p:ext>
            </p:extLst>
          </p:nvPr>
        </p:nvGraphicFramePr>
        <p:xfrm>
          <a:off x="1840868" y="4000421"/>
          <a:ext cx="5179404" cy="2346960"/>
        </p:xfrm>
        <a:graphic>
          <a:graphicData uri="http://schemas.openxmlformats.org/drawingml/2006/table">
            <a:tbl>
              <a:tblPr firstRow="1" bandRow="1">
                <a:tableStyleId>{5C22544A-7EE6-4342-B048-85BDC9FD1C3A}</a:tableStyleId>
              </a:tblPr>
              <a:tblGrid>
                <a:gridCol w="2633878"/>
                <a:gridCol w="2545526"/>
              </a:tblGrid>
              <a:tr h="332089">
                <a:tc>
                  <a:txBody>
                    <a:bodyPr/>
                    <a:lstStyle/>
                    <a:p>
                      <a:pPr algn="ctr"/>
                      <a:r>
                        <a:rPr lang="es-CO" sz="1600" dirty="0" smtClean="0"/>
                        <a:t>Variables</a:t>
                      </a:r>
                      <a:endParaRPr lang="es-ES" sz="1600" dirty="0"/>
                    </a:p>
                  </a:txBody>
                  <a:tcPr/>
                </a:tc>
                <a:tc>
                  <a:txBody>
                    <a:bodyPr/>
                    <a:lstStyle/>
                    <a:p>
                      <a:pPr algn="ctr"/>
                      <a:r>
                        <a:rPr lang="es-CO" sz="1600" dirty="0" smtClean="0"/>
                        <a:t>Unidades</a:t>
                      </a:r>
                      <a:endParaRPr lang="es-ES" sz="1600" dirty="0"/>
                    </a:p>
                  </a:txBody>
                  <a:tcPr/>
                </a:tc>
              </a:tr>
              <a:tr h="332089">
                <a:tc>
                  <a:txBody>
                    <a:bodyPr/>
                    <a:lstStyle/>
                    <a:p>
                      <a:pPr algn="ctr"/>
                      <a:r>
                        <a:rPr lang="es-CO" sz="1600" dirty="0" smtClean="0"/>
                        <a:t>Dureza</a:t>
                      </a:r>
                      <a:endParaRPr lang="es-ES" sz="1600" dirty="0"/>
                    </a:p>
                  </a:txBody>
                  <a:tcPr/>
                </a:tc>
                <a:tc>
                  <a:txBody>
                    <a:bodyPr/>
                    <a:lstStyle/>
                    <a:p>
                      <a:pPr algn="ctr"/>
                      <a:r>
                        <a:rPr lang="es-CO" sz="1600" dirty="0" smtClean="0"/>
                        <a:t>N</a:t>
                      </a:r>
                      <a:endParaRPr lang="es-ES" sz="1600" dirty="0"/>
                    </a:p>
                  </a:txBody>
                  <a:tcPr/>
                </a:tc>
              </a:tr>
              <a:tr h="332089">
                <a:tc>
                  <a:txBody>
                    <a:bodyPr/>
                    <a:lstStyle/>
                    <a:p>
                      <a:pPr algn="ctr"/>
                      <a:r>
                        <a:rPr lang="es-CO" sz="1600" dirty="0" smtClean="0"/>
                        <a:t>Cohesividad</a:t>
                      </a:r>
                      <a:endParaRPr lang="es-ES" sz="1600"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s-CO" sz="1600" dirty="0" smtClean="0"/>
                        <a:t>Adimensional</a:t>
                      </a:r>
                      <a:endParaRPr lang="es-ES" sz="1600" dirty="0" smtClean="0"/>
                    </a:p>
                  </a:txBody>
                  <a:tcPr/>
                </a:tc>
              </a:tr>
              <a:tr h="332089">
                <a:tc>
                  <a:txBody>
                    <a:bodyPr/>
                    <a:lstStyle/>
                    <a:p>
                      <a:pPr algn="ctr"/>
                      <a:r>
                        <a:rPr lang="es-CO" sz="1600" dirty="0" smtClean="0"/>
                        <a:t>Adhesividad</a:t>
                      </a:r>
                      <a:endParaRPr lang="es-ES" sz="1600" dirty="0"/>
                    </a:p>
                  </a:txBody>
                  <a:tcPr/>
                </a:tc>
                <a:tc>
                  <a:txBody>
                    <a:bodyPr/>
                    <a:lstStyle/>
                    <a:p>
                      <a:pPr algn="ctr"/>
                      <a:r>
                        <a:rPr lang="es-CO" sz="1600" dirty="0" smtClean="0"/>
                        <a:t>kg*m</a:t>
                      </a:r>
                      <a:r>
                        <a:rPr lang="es-CO" sz="1600" baseline="30000" dirty="0" smtClean="0"/>
                        <a:t>2</a:t>
                      </a:r>
                      <a:r>
                        <a:rPr lang="es-CO" sz="1600" dirty="0" smtClean="0"/>
                        <a:t>/s</a:t>
                      </a:r>
                      <a:r>
                        <a:rPr lang="es-CO" sz="1600" baseline="30000" dirty="0" smtClean="0"/>
                        <a:t>2</a:t>
                      </a:r>
                      <a:endParaRPr lang="es-ES" sz="1600" dirty="0"/>
                    </a:p>
                  </a:txBody>
                  <a:tcPr/>
                </a:tc>
              </a:tr>
              <a:tr h="332089">
                <a:tc>
                  <a:txBody>
                    <a:bodyPr/>
                    <a:lstStyle/>
                    <a:p>
                      <a:pPr algn="ctr"/>
                      <a:r>
                        <a:rPr lang="es-CO" sz="1600" dirty="0" smtClean="0"/>
                        <a:t>Elasticidad</a:t>
                      </a:r>
                      <a:endParaRPr lang="es-ES" sz="1600"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s-CO" sz="1600" dirty="0" smtClean="0"/>
                        <a:t>Adimensional</a:t>
                      </a:r>
                      <a:endParaRPr lang="es-ES" sz="1600" dirty="0" smtClean="0"/>
                    </a:p>
                  </a:txBody>
                  <a:tcPr/>
                </a:tc>
              </a:tr>
              <a:tr h="332089">
                <a:tc>
                  <a:txBody>
                    <a:bodyPr/>
                    <a:lstStyle/>
                    <a:p>
                      <a:pPr algn="ctr"/>
                      <a:r>
                        <a:rPr lang="es-CO" sz="1600" dirty="0" smtClean="0"/>
                        <a:t>Masticabilidad</a:t>
                      </a:r>
                      <a:endParaRPr lang="es-ES" sz="1600" dirty="0"/>
                    </a:p>
                  </a:txBody>
                  <a:tcPr/>
                </a:tc>
                <a:tc>
                  <a:txBody>
                    <a:bodyPr/>
                    <a:lstStyle/>
                    <a:p>
                      <a:pPr algn="ctr"/>
                      <a:r>
                        <a:rPr lang="es-CO" sz="1600" dirty="0" smtClean="0"/>
                        <a:t>Kg</a:t>
                      </a:r>
                      <a:endParaRPr lang="es-ES" sz="1600" dirty="0"/>
                    </a:p>
                  </a:txBody>
                  <a:tcPr/>
                </a:tc>
              </a:tr>
              <a:tr h="332089">
                <a:tc>
                  <a:txBody>
                    <a:bodyPr/>
                    <a:lstStyle/>
                    <a:p>
                      <a:pPr algn="ctr"/>
                      <a:r>
                        <a:rPr lang="es-CO" sz="1600" dirty="0" smtClean="0"/>
                        <a:t>Gomosidad </a:t>
                      </a:r>
                      <a:endParaRPr lang="es-ES" sz="1600"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s-CO" sz="1600" dirty="0" smtClean="0"/>
                        <a:t>kg*m/s</a:t>
                      </a:r>
                      <a:r>
                        <a:rPr lang="es-CO" sz="1600" baseline="30000" dirty="0" smtClean="0"/>
                        <a:t>-2</a:t>
                      </a:r>
                      <a:endParaRPr lang="es-ES" sz="1600" dirty="0" smtClean="0"/>
                    </a:p>
                  </a:txBody>
                  <a:tcPr/>
                </a:tc>
              </a:tr>
            </a:tbl>
          </a:graphicData>
        </a:graphic>
      </p:graphicFrame>
      <p:sp>
        <p:nvSpPr>
          <p:cNvPr id="8" name="7 Rectángulo"/>
          <p:cNvSpPr/>
          <p:nvPr/>
        </p:nvSpPr>
        <p:spPr>
          <a:xfrm>
            <a:off x="1547664" y="3602446"/>
            <a:ext cx="8460432" cy="307777"/>
          </a:xfrm>
          <a:prstGeom prst="rect">
            <a:avLst/>
          </a:prstGeom>
        </p:spPr>
        <p:txBody>
          <a:bodyPr wrap="square">
            <a:spAutoFit/>
          </a:bodyPr>
          <a:lstStyle/>
          <a:p>
            <a:r>
              <a:rPr lang="es-CO" sz="1400" b="1" dirty="0"/>
              <a:t>Tabla  </a:t>
            </a:r>
            <a:r>
              <a:rPr lang="es-CO" sz="1400" b="1" dirty="0" smtClean="0"/>
              <a:t>3.</a:t>
            </a:r>
            <a:r>
              <a:rPr lang="es-CO" sz="1400" dirty="0" smtClean="0"/>
              <a:t> Variables de respuesta análisis textural TPA</a:t>
            </a:r>
            <a:endParaRPr lang="es-ES" sz="1400" dirty="0"/>
          </a:p>
        </p:txBody>
      </p:sp>
      <p:pic>
        <p:nvPicPr>
          <p:cNvPr id="9"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436" y="23299"/>
            <a:ext cx="1298575" cy="1292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47023314"/>
      </p:ext>
    </p:extLst>
  </p:cSld>
  <p:clrMapOvr>
    <a:masterClrMapping/>
  </p:clrMapOvr>
  <p:transition spd="slow">
    <p:push dir="u"/>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Título"/>
          <p:cNvSpPr>
            <a:spLocks noGrp="1"/>
          </p:cNvSpPr>
          <p:nvPr>
            <p:ph type="title"/>
          </p:nvPr>
        </p:nvSpPr>
        <p:spPr/>
        <p:txBody>
          <a:bodyPr/>
          <a:lstStyle/>
          <a:p>
            <a:r>
              <a:rPr lang="es-CO" dirty="0" smtClean="0">
                <a:solidFill>
                  <a:srgbClr val="002060"/>
                </a:solidFill>
              </a:rPr>
              <a:t>ELABORACIÓN DE QUESO</a:t>
            </a:r>
            <a:endParaRPr lang="es-CO" dirty="0">
              <a:solidFill>
                <a:srgbClr val="002060"/>
              </a:solidFill>
            </a:endParaRPr>
          </a:p>
        </p:txBody>
      </p:sp>
      <p:graphicFrame>
        <p:nvGraphicFramePr>
          <p:cNvPr id="55" name="54 Marcador de contenido"/>
          <p:cNvGraphicFramePr>
            <a:graphicFrameLocks noGrp="1"/>
          </p:cNvGraphicFramePr>
          <p:nvPr>
            <p:ph idx="1"/>
            <p:extLst>
              <p:ext uri="{D42A27DB-BD31-4B8C-83A1-F6EECF244321}">
                <p14:modId xmlns:p14="http://schemas.microsoft.com/office/powerpoint/2010/main" val="1028729267"/>
              </p:ext>
            </p:extLst>
          </p:nvPr>
        </p:nvGraphicFramePr>
        <p:xfrm>
          <a:off x="251520" y="836712"/>
          <a:ext cx="8435280" cy="554461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5" name="Picture 2"/>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8436" y="23299"/>
            <a:ext cx="1298575" cy="1292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165769663"/>
      </p:ext>
    </p:extLst>
  </p:cSld>
  <p:clrMapOvr>
    <a:masterClrMapping/>
  </p:clrMapOvr>
  <p:transition spd="slow">
    <p:push dir="u"/>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914840" y="106570"/>
            <a:ext cx="5616624" cy="638944"/>
          </a:xfrm>
        </p:spPr>
        <p:txBody>
          <a:bodyPr>
            <a:normAutofit/>
          </a:bodyPr>
          <a:lstStyle/>
          <a:p>
            <a:pPr algn="ctr"/>
            <a:r>
              <a:rPr lang="es-CO" sz="3200" dirty="0" smtClean="0">
                <a:solidFill>
                  <a:srgbClr val="002060"/>
                </a:solidFill>
              </a:rPr>
              <a:t>RENDIMIENTO QUESERO (%)</a:t>
            </a:r>
            <a:endParaRPr lang="es-CO" sz="3200" dirty="0">
              <a:solidFill>
                <a:srgbClr val="002060"/>
              </a:solidFill>
            </a:endParaRPr>
          </a:p>
        </p:txBody>
      </p:sp>
      <p:pic>
        <p:nvPicPr>
          <p:cNvPr id="4" name="3 Marcador de contenido"/>
          <p:cNvPicPr>
            <a:picLocks noGrp="1"/>
          </p:cNvPicPr>
          <p:nvPr>
            <p:ph idx="1"/>
          </p:nvPr>
        </p:nvPicPr>
        <p:blipFill rotWithShape="1">
          <a:blip r:embed="rId2"/>
          <a:srcRect l="7940" r="7877"/>
          <a:stretch/>
        </p:blipFill>
        <p:spPr bwMode="auto">
          <a:xfrm>
            <a:off x="251520" y="3933056"/>
            <a:ext cx="5091996" cy="2594924"/>
          </a:xfrm>
          <a:prstGeom prst="rect">
            <a:avLst/>
          </a:prstGeom>
          <a:ln>
            <a:noFill/>
          </a:ln>
          <a:extLst>
            <a:ext uri="{53640926-AAD7-44D8-BBD7-CCE9431645EC}">
              <a14:shadowObscured xmlns:a14="http://schemas.microsoft.com/office/drawing/2010/main"/>
            </a:ext>
          </a:extLst>
        </p:spPr>
      </p:pic>
      <mc:AlternateContent xmlns:mc="http://schemas.openxmlformats.org/markup-compatibility/2006" xmlns:a14="http://schemas.microsoft.com/office/drawing/2010/main">
        <mc:Choice Requires="a14">
          <p:sp>
            <p:nvSpPr>
              <p:cNvPr id="5" name="4 Rectángulo"/>
              <p:cNvSpPr/>
              <p:nvPr/>
            </p:nvSpPr>
            <p:spPr>
              <a:xfrm>
                <a:off x="611560" y="3348985"/>
                <a:ext cx="7992888" cy="584071"/>
              </a:xfrm>
              <a:prstGeom prst="rect">
                <a:avLst/>
              </a:prstGeom>
            </p:spPr>
            <p:txBody>
              <a:bodyPr wrap="square">
                <a:spAutoFit/>
              </a:bodyPr>
              <a:lstStyle/>
              <a:p>
                <a:pPr algn="ctr"/>
                <a14:m>
                  <m:oMath xmlns:m="http://schemas.openxmlformats.org/officeDocument/2006/math">
                    <m:r>
                      <a:rPr lang="en-US" sz="1600" b="0" i="1" smtClean="0">
                        <a:solidFill>
                          <a:srgbClr val="002060"/>
                        </a:solidFill>
                        <a:latin typeface="Cambria Math"/>
                      </a:rPr>
                      <m:t>𝑅</m:t>
                    </m:r>
                    <m:r>
                      <a:rPr lang="en-US" sz="1600" b="0" i="1" smtClean="0">
                        <a:solidFill>
                          <a:srgbClr val="002060"/>
                        </a:solidFill>
                        <a:latin typeface="Cambria Math"/>
                      </a:rPr>
                      <m:t>=14.49−0.29∗</m:t>
                    </m:r>
                    <m:r>
                      <a:rPr lang="en-US" sz="1600" b="0" i="1" smtClean="0">
                        <a:solidFill>
                          <a:srgbClr val="002060"/>
                        </a:solidFill>
                        <a:latin typeface="Cambria Math"/>
                      </a:rPr>
                      <m:t>𝐴</m:t>
                    </m:r>
                    <m:r>
                      <a:rPr lang="en-US" sz="1600" b="0" i="1" smtClean="0">
                        <a:solidFill>
                          <a:srgbClr val="002060"/>
                        </a:solidFill>
                        <a:latin typeface="Cambria Math"/>
                      </a:rPr>
                      <m:t>+0.032∗</m:t>
                    </m:r>
                    <m:r>
                      <a:rPr lang="en-US" sz="1600" b="0" i="1" smtClean="0">
                        <a:solidFill>
                          <a:srgbClr val="002060"/>
                        </a:solidFill>
                        <a:latin typeface="Cambria Math"/>
                      </a:rPr>
                      <m:t>𝐵</m:t>
                    </m:r>
                    <m:r>
                      <a:rPr lang="en-US" sz="1600" b="0" i="1" smtClean="0">
                        <a:solidFill>
                          <a:srgbClr val="002060"/>
                        </a:solidFill>
                        <a:latin typeface="Cambria Math"/>
                      </a:rPr>
                      <m:t>+0.087∗</m:t>
                    </m:r>
                    <m:r>
                      <a:rPr lang="en-US" sz="1600" b="0" i="1" smtClean="0">
                        <a:solidFill>
                          <a:srgbClr val="002060"/>
                        </a:solidFill>
                        <a:latin typeface="Cambria Math"/>
                      </a:rPr>
                      <m:t>𝐶</m:t>
                    </m:r>
                    <m:r>
                      <a:rPr lang="en-US" sz="1600" b="0" i="1" smtClean="0">
                        <a:solidFill>
                          <a:srgbClr val="002060"/>
                        </a:solidFill>
                        <a:latin typeface="Cambria Math"/>
                      </a:rPr>
                      <m:t>−0.066∗</m:t>
                    </m:r>
                    <m:sSup>
                      <m:sSupPr>
                        <m:ctrlPr>
                          <a:rPr lang="es-ES" sz="1600" i="1">
                            <a:solidFill>
                              <a:srgbClr val="002060"/>
                            </a:solidFill>
                            <a:latin typeface="Cambria Math"/>
                          </a:rPr>
                        </m:ctrlPr>
                      </m:sSupPr>
                      <m:e>
                        <m:r>
                          <a:rPr lang="en-US" sz="1600" b="0" i="1">
                            <a:solidFill>
                              <a:srgbClr val="002060"/>
                            </a:solidFill>
                            <a:latin typeface="Cambria Math"/>
                          </a:rPr>
                          <m:t>𝐴</m:t>
                        </m:r>
                      </m:e>
                      <m:sup>
                        <m:r>
                          <a:rPr lang="en-US" sz="1600" b="0" i="1">
                            <a:solidFill>
                              <a:srgbClr val="002060"/>
                            </a:solidFill>
                            <a:latin typeface="Cambria Math"/>
                          </a:rPr>
                          <m:t>2</m:t>
                        </m:r>
                      </m:sup>
                    </m:sSup>
                    <m:r>
                      <a:rPr lang="en-US" sz="1600" b="0" i="1">
                        <a:solidFill>
                          <a:srgbClr val="002060"/>
                        </a:solidFill>
                        <a:latin typeface="Cambria Math"/>
                      </a:rPr>
                      <m:t>−0.42∗</m:t>
                    </m:r>
                    <m:sSup>
                      <m:sSupPr>
                        <m:ctrlPr>
                          <a:rPr lang="es-ES" sz="1600" i="1">
                            <a:solidFill>
                              <a:srgbClr val="002060"/>
                            </a:solidFill>
                            <a:latin typeface="Cambria Math"/>
                          </a:rPr>
                        </m:ctrlPr>
                      </m:sSupPr>
                      <m:e>
                        <m:r>
                          <a:rPr lang="en-US" sz="1600" b="0" i="1">
                            <a:solidFill>
                              <a:srgbClr val="002060"/>
                            </a:solidFill>
                            <a:latin typeface="Cambria Math"/>
                          </a:rPr>
                          <m:t>𝐵</m:t>
                        </m:r>
                      </m:e>
                      <m:sup>
                        <m:r>
                          <a:rPr lang="en-US" sz="1600" b="0" i="1">
                            <a:solidFill>
                              <a:srgbClr val="002060"/>
                            </a:solidFill>
                            <a:latin typeface="Cambria Math"/>
                          </a:rPr>
                          <m:t>2</m:t>
                        </m:r>
                      </m:sup>
                    </m:sSup>
                    <m:r>
                      <a:rPr lang="en-US" sz="1600" b="0" i="1">
                        <a:solidFill>
                          <a:srgbClr val="002060"/>
                        </a:solidFill>
                        <a:latin typeface="Cambria Math"/>
                      </a:rPr>
                      <m:t>−0.18∗</m:t>
                    </m:r>
                    <m:r>
                      <a:rPr lang="en-US" sz="1600" b="0" i="1">
                        <a:solidFill>
                          <a:srgbClr val="002060"/>
                        </a:solidFill>
                        <a:latin typeface="Cambria Math"/>
                      </a:rPr>
                      <m:t>𝐴</m:t>
                    </m:r>
                    <m:r>
                      <a:rPr lang="en-US" sz="1600" b="0" i="1">
                        <a:solidFill>
                          <a:srgbClr val="002060"/>
                        </a:solidFill>
                        <a:latin typeface="Cambria Math"/>
                      </a:rPr>
                      <m:t>∗</m:t>
                    </m:r>
                    <m:r>
                      <a:rPr lang="en-US" sz="1600" b="0" i="1">
                        <a:solidFill>
                          <a:srgbClr val="002060"/>
                        </a:solidFill>
                        <a:latin typeface="Cambria Math"/>
                      </a:rPr>
                      <m:t>𝐶</m:t>
                    </m:r>
                    <m:r>
                      <a:rPr lang="en-US" sz="1600" b="0" i="1">
                        <a:solidFill>
                          <a:srgbClr val="002060"/>
                        </a:solidFill>
                        <a:latin typeface="Cambria Math"/>
                      </a:rPr>
                      <m:t>−0.29∗</m:t>
                    </m:r>
                    <m:r>
                      <a:rPr lang="en-US" sz="1600" b="0" i="1">
                        <a:solidFill>
                          <a:srgbClr val="002060"/>
                        </a:solidFill>
                        <a:latin typeface="Cambria Math"/>
                      </a:rPr>
                      <m:t>𝐵</m:t>
                    </m:r>
                    <m:r>
                      <a:rPr lang="en-US" sz="1600" b="0" i="1">
                        <a:solidFill>
                          <a:srgbClr val="002060"/>
                        </a:solidFill>
                        <a:latin typeface="Cambria Math"/>
                      </a:rPr>
                      <m:t>∗</m:t>
                    </m:r>
                    <m:r>
                      <a:rPr lang="en-US" sz="1600" b="0" i="1">
                        <a:solidFill>
                          <a:srgbClr val="002060"/>
                        </a:solidFill>
                        <a:latin typeface="Cambria Math"/>
                      </a:rPr>
                      <m:t>𝐶</m:t>
                    </m:r>
                  </m:oMath>
                </a14:m>
                <a:r>
                  <a:rPr lang="es-ES" sz="1600" dirty="0" smtClean="0">
                    <a:solidFill>
                      <a:srgbClr val="002060"/>
                    </a:solidFill>
                  </a:rPr>
                  <a:t>  (1)</a:t>
                </a:r>
                <a:endParaRPr lang="es-ES" sz="1600" dirty="0">
                  <a:solidFill>
                    <a:srgbClr val="002060"/>
                  </a:solidFill>
                </a:endParaRPr>
              </a:p>
            </p:txBody>
          </p:sp>
        </mc:Choice>
        <mc:Fallback xmlns="">
          <p:sp>
            <p:nvSpPr>
              <p:cNvPr id="5" name="4 Rectángulo"/>
              <p:cNvSpPr>
                <a:spLocks noRot="1" noChangeAspect="1" noMove="1" noResize="1" noEditPoints="1" noAdjustHandles="1" noChangeArrowheads="1" noChangeShapeType="1" noTextEdit="1"/>
              </p:cNvSpPr>
              <p:nvPr/>
            </p:nvSpPr>
            <p:spPr>
              <a:xfrm>
                <a:off x="611560" y="3348985"/>
                <a:ext cx="7992888" cy="584071"/>
              </a:xfrm>
              <a:prstGeom prst="rect">
                <a:avLst/>
              </a:prstGeom>
              <a:blipFill rotWithShape="0">
                <a:blip r:embed="rId3"/>
                <a:stretch>
                  <a:fillRect b="-12500"/>
                </a:stretch>
              </a:blipFill>
            </p:spPr>
            <p:txBody>
              <a:bodyPr/>
              <a:lstStyle/>
              <a:p>
                <a:r>
                  <a:rPr lang="es-CO">
                    <a:noFill/>
                  </a:rPr>
                  <a:t> </a:t>
                </a:r>
              </a:p>
            </p:txBody>
          </p:sp>
        </mc:Fallback>
      </mc:AlternateContent>
      <mc:AlternateContent xmlns:mc="http://schemas.openxmlformats.org/markup-compatibility/2006" xmlns:a14="http://schemas.microsoft.com/office/drawing/2010/main">
        <mc:Choice Requires="a14">
          <p:sp>
            <p:nvSpPr>
              <p:cNvPr id="6" name="5 Rectángulo"/>
              <p:cNvSpPr/>
              <p:nvPr/>
            </p:nvSpPr>
            <p:spPr>
              <a:xfrm>
                <a:off x="5684077" y="4676520"/>
                <a:ext cx="2197396" cy="369332"/>
              </a:xfrm>
              <a:prstGeom prst="rect">
                <a:avLst/>
              </a:prstGeom>
            </p:spPr>
            <p:txBody>
              <a:bodyPr wrap="none">
                <a:spAutoFit/>
              </a:bodyPr>
              <a:lstStyle/>
              <a:p>
                <a14:m>
                  <m:oMath xmlns:m="http://schemas.openxmlformats.org/officeDocument/2006/math">
                    <m:sSup>
                      <m:sSupPr>
                        <m:ctrlPr>
                          <a:rPr lang="es-CO" i="1" smtClean="0">
                            <a:solidFill>
                              <a:srgbClr val="002060"/>
                            </a:solidFill>
                            <a:latin typeface="Cambria Math"/>
                          </a:rPr>
                        </m:ctrlPr>
                      </m:sSupPr>
                      <m:e>
                        <m:r>
                          <a:rPr lang="es-ES" b="0" i="1">
                            <a:solidFill>
                              <a:srgbClr val="002060"/>
                            </a:solidFill>
                            <a:latin typeface="Cambria Math"/>
                          </a:rPr>
                          <m:t>𝑅</m:t>
                        </m:r>
                      </m:e>
                      <m:sup>
                        <m:r>
                          <a:rPr lang="es-ES" b="0" i="1">
                            <a:solidFill>
                              <a:srgbClr val="002060"/>
                            </a:solidFill>
                            <a:latin typeface="Cambria Math"/>
                          </a:rPr>
                          <m:t>2</m:t>
                        </m:r>
                      </m:sup>
                    </m:sSup>
                    <m:r>
                      <a:rPr lang="es-ES" b="0" i="1">
                        <a:solidFill>
                          <a:srgbClr val="002060"/>
                        </a:solidFill>
                        <a:latin typeface="Cambria Math"/>
                      </a:rPr>
                      <m:t> </m:t>
                    </m:r>
                  </m:oMath>
                </a14:m>
                <a:r>
                  <a:rPr lang="es-ES" i="1" dirty="0" smtClean="0">
                    <a:solidFill>
                      <a:srgbClr val="002060"/>
                    </a:solidFill>
                  </a:rPr>
                  <a:t>-Ajustado: 78.55</a:t>
                </a:r>
                <a:r>
                  <a:rPr lang="es-ES" i="1" dirty="0">
                    <a:solidFill>
                      <a:srgbClr val="002060"/>
                    </a:solidFill>
                  </a:rPr>
                  <a:t>%</a:t>
                </a:r>
              </a:p>
            </p:txBody>
          </p:sp>
        </mc:Choice>
        <mc:Fallback xmlns="">
          <p:sp>
            <p:nvSpPr>
              <p:cNvPr id="6" name="5 Rectángulo"/>
              <p:cNvSpPr>
                <a:spLocks noRot="1" noChangeAspect="1" noMove="1" noResize="1" noEditPoints="1" noAdjustHandles="1" noChangeArrowheads="1" noChangeShapeType="1" noTextEdit="1"/>
              </p:cNvSpPr>
              <p:nvPr/>
            </p:nvSpPr>
            <p:spPr>
              <a:xfrm>
                <a:off x="5684077" y="4676520"/>
                <a:ext cx="2197396" cy="369332"/>
              </a:xfrm>
              <a:prstGeom prst="rect">
                <a:avLst/>
              </a:prstGeom>
              <a:blipFill rotWithShape="0">
                <a:blip r:embed="rId4"/>
                <a:stretch>
                  <a:fillRect t="-8197" r="-1662" b="-24590"/>
                </a:stretch>
              </a:blipFill>
            </p:spPr>
            <p:txBody>
              <a:bodyPr/>
              <a:lstStyle/>
              <a:p>
                <a:r>
                  <a:rPr lang="es-CO">
                    <a:noFill/>
                  </a:rPr>
                  <a:t> </a:t>
                </a:r>
              </a:p>
            </p:txBody>
          </p:sp>
        </mc:Fallback>
      </mc:AlternateContent>
      <p:sp>
        <p:nvSpPr>
          <p:cNvPr id="7" name="6 Rectángulo"/>
          <p:cNvSpPr/>
          <p:nvPr/>
        </p:nvSpPr>
        <p:spPr>
          <a:xfrm>
            <a:off x="1619672" y="6334780"/>
            <a:ext cx="4686361" cy="523220"/>
          </a:xfrm>
          <a:prstGeom prst="rect">
            <a:avLst/>
          </a:prstGeom>
        </p:spPr>
        <p:txBody>
          <a:bodyPr wrap="square">
            <a:spAutoFit/>
          </a:bodyPr>
          <a:lstStyle/>
          <a:p>
            <a:r>
              <a:rPr lang="es-CO" sz="1400" b="1" dirty="0">
                <a:solidFill>
                  <a:srgbClr val="002060"/>
                </a:solidFill>
              </a:rPr>
              <a:t>Figura </a:t>
            </a:r>
            <a:r>
              <a:rPr lang="es-CO" sz="1400" b="1" dirty="0" smtClean="0">
                <a:solidFill>
                  <a:srgbClr val="002060"/>
                </a:solidFill>
              </a:rPr>
              <a:t>1.</a:t>
            </a:r>
            <a:r>
              <a:rPr lang="es-CO" sz="1400" dirty="0" smtClean="0">
                <a:solidFill>
                  <a:srgbClr val="002060"/>
                </a:solidFill>
              </a:rPr>
              <a:t> </a:t>
            </a:r>
            <a:r>
              <a:rPr lang="es-CO" sz="1400" dirty="0">
                <a:solidFill>
                  <a:srgbClr val="002060"/>
                </a:solidFill>
              </a:rPr>
              <a:t>Superficie de respuesta sobre la variable de rendimiento. (Rstudio, 2016)</a:t>
            </a:r>
            <a:endParaRPr lang="es-ES" sz="1400" dirty="0">
              <a:solidFill>
                <a:srgbClr val="002060"/>
              </a:solidFill>
            </a:endParaRPr>
          </a:p>
        </p:txBody>
      </p:sp>
      <p:sp>
        <p:nvSpPr>
          <p:cNvPr id="8" name="7 Rectángulo"/>
          <p:cNvSpPr/>
          <p:nvPr/>
        </p:nvSpPr>
        <p:spPr>
          <a:xfrm>
            <a:off x="1403648" y="1048249"/>
            <a:ext cx="7200800" cy="738664"/>
          </a:xfrm>
          <a:prstGeom prst="rect">
            <a:avLst/>
          </a:prstGeom>
        </p:spPr>
        <p:txBody>
          <a:bodyPr wrap="square">
            <a:spAutoFit/>
          </a:bodyPr>
          <a:lstStyle/>
          <a:p>
            <a:pPr algn="just"/>
            <a:r>
              <a:rPr lang="es-ES" sz="1400" dirty="0" smtClean="0">
                <a:solidFill>
                  <a:srgbClr val="002060"/>
                </a:solidFill>
              </a:rPr>
              <a:t>El mayor </a:t>
            </a:r>
            <a:r>
              <a:rPr lang="es-ES" sz="1400" dirty="0">
                <a:solidFill>
                  <a:srgbClr val="002060"/>
                </a:solidFill>
              </a:rPr>
              <a:t>rendimiento quesero (15,1</a:t>
            </a:r>
            <a:r>
              <a:rPr lang="es-ES" sz="1400" dirty="0" smtClean="0">
                <a:solidFill>
                  <a:srgbClr val="002060"/>
                </a:solidFill>
              </a:rPr>
              <a:t>%) se obtuvo </a:t>
            </a:r>
            <a:r>
              <a:rPr lang="es-ES" sz="1400" dirty="0">
                <a:solidFill>
                  <a:srgbClr val="002060"/>
                </a:solidFill>
              </a:rPr>
              <a:t>cuando se utilizan valores mínimos de potencia, alta concentración de enzima y un tiempo intermedio </a:t>
            </a:r>
            <a:r>
              <a:rPr lang="es-ES" sz="1400" dirty="0" smtClean="0">
                <a:solidFill>
                  <a:srgbClr val="002060"/>
                </a:solidFill>
              </a:rPr>
              <a:t>a </a:t>
            </a:r>
            <a:r>
              <a:rPr lang="es-ES" sz="1400" dirty="0">
                <a:solidFill>
                  <a:srgbClr val="002060"/>
                </a:solidFill>
              </a:rPr>
              <a:t>las siguientes condiciones de potencia = 85 W, tiempo = 5 min y concentración de enzima = 0,045 </a:t>
            </a:r>
            <a:r>
              <a:rPr lang="es-ES" sz="1400" dirty="0" smtClean="0">
                <a:solidFill>
                  <a:srgbClr val="002060"/>
                </a:solidFill>
              </a:rPr>
              <a:t>ppm.</a:t>
            </a:r>
            <a:endParaRPr lang="es-ES" sz="1400" dirty="0">
              <a:solidFill>
                <a:srgbClr val="002060"/>
              </a:solidFill>
            </a:endParaRPr>
          </a:p>
        </p:txBody>
      </p:sp>
      <p:sp>
        <p:nvSpPr>
          <p:cNvPr id="9" name="8 CuadroTexto"/>
          <p:cNvSpPr txBox="1"/>
          <p:nvPr/>
        </p:nvSpPr>
        <p:spPr>
          <a:xfrm>
            <a:off x="1403648" y="1791714"/>
            <a:ext cx="7200800" cy="307777"/>
          </a:xfrm>
          <a:prstGeom prst="rect">
            <a:avLst/>
          </a:prstGeom>
          <a:noFill/>
        </p:spPr>
        <p:txBody>
          <a:bodyPr wrap="square" rtlCol="0">
            <a:spAutoFit/>
          </a:bodyPr>
          <a:lstStyle/>
          <a:p>
            <a:r>
              <a:rPr lang="es-CO" sz="1400" b="1" dirty="0" smtClean="0">
                <a:solidFill>
                  <a:srgbClr val="002060"/>
                </a:solidFill>
              </a:rPr>
              <a:t>Tabla 8. </a:t>
            </a:r>
            <a:r>
              <a:rPr lang="es-CO" sz="1400" dirty="0" smtClean="0">
                <a:solidFill>
                  <a:srgbClr val="002060"/>
                </a:solidFill>
              </a:rPr>
              <a:t>Resultados del efecto obtenido sobre el Rendimiento Quesero</a:t>
            </a:r>
            <a:endParaRPr lang="es-CO" sz="1400" b="1" dirty="0">
              <a:solidFill>
                <a:srgbClr val="002060"/>
              </a:solidFill>
            </a:endParaRPr>
          </a:p>
        </p:txBody>
      </p:sp>
      <p:pic>
        <p:nvPicPr>
          <p:cNvPr id="2050"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403648" y="2099491"/>
            <a:ext cx="6248646" cy="11290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0" y="-26200"/>
            <a:ext cx="1298575" cy="1292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73438551"/>
      </p:ext>
    </p:extLst>
  </p:cSld>
  <p:clrMapOvr>
    <a:masterClrMapping/>
  </p:clrMapOvr>
  <p:transition spd="slow">
    <p:push dir="u"/>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2195736" y="188640"/>
            <a:ext cx="5987008" cy="562074"/>
          </a:xfrm>
        </p:spPr>
        <p:txBody>
          <a:bodyPr>
            <a:normAutofit fontScale="90000"/>
          </a:bodyPr>
          <a:lstStyle/>
          <a:p>
            <a:r>
              <a:rPr lang="es-CO" sz="3200" dirty="0" smtClean="0">
                <a:solidFill>
                  <a:srgbClr val="002060"/>
                </a:solidFill>
              </a:rPr>
              <a:t>CONTENIDO DE HUMEDAD (%)</a:t>
            </a:r>
            <a:endParaRPr lang="es-CO" sz="3200" dirty="0">
              <a:solidFill>
                <a:srgbClr val="002060"/>
              </a:solidFill>
            </a:endParaRPr>
          </a:p>
        </p:txBody>
      </p:sp>
      <p:pic>
        <p:nvPicPr>
          <p:cNvPr id="4" name="3 Marcador de contenido"/>
          <p:cNvPicPr>
            <a:picLocks noGrp="1"/>
          </p:cNvPicPr>
          <p:nvPr>
            <p:ph idx="1"/>
          </p:nvPr>
        </p:nvPicPr>
        <p:blipFill>
          <a:blip r:embed="rId2"/>
          <a:stretch>
            <a:fillRect/>
          </a:stretch>
        </p:blipFill>
        <p:spPr>
          <a:xfrm>
            <a:off x="179512" y="3769157"/>
            <a:ext cx="5113872" cy="2520280"/>
          </a:xfrm>
          <a:prstGeom prst="rect">
            <a:avLst/>
          </a:prstGeom>
        </p:spPr>
      </p:pic>
      <mc:AlternateContent xmlns:mc="http://schemas.openxmlformats.org/markup-compatibility/2006" xmlns:a14="http://schemas.microsoft.com/office/drawing/2010/main">
        <mc:Choice Requires="a14">
          <p:sp>
            <p:nvSpPr>
              <p:cNvPr id="5" name="4 Rectángulo"/>
              <p:cNvSpPr/>
              <p:nvPr/>
            </p:nvSpPr>
            <p:spPr>
              <a:xfrm>
                <a:off x="899592" y="3348985"/>
                <a:ext cx="7632848" cy="522515"/>
              </a:xfrm>
              <a:prstGeom prst="rect">
                <a:avLst/>
              </a:prstGeom>
            </p:spPr>
            <p:txBody>
              <a:bodyPr wrap="square">
                <a:spAutoFit/>
              </a:bodyPr>
              <a:lstStyle/>
              <a:p>
                <a:r>
                  <a:rPr lang="en-US" sz="1400" dirty="0" smtClean="0">
                    <a:solidFill>
                      <a:srgbClr val="002060"/>
                    </a:solidFill>
                  </a:rPr>
                  <a:t>H</a:t>
                </a:r>
                <a14:m>
                  <m:oMath xmlns:m="http://schemas.openxmlformats.org/officeDocument/2006/math">
                    <m:r>
                      <a:rPr lang="en-US" sz="1400" i="1" smtClean="0">
                        <a:solidFill>
                          <a:srgbClr val="002060"/>
                        </a:solidFill>
                        <a:latin typeface="Cambria Math"/>
                      </a:rPr>
                      <m:t>=56.16+2.07∗</m:t>
                    </m:r>
                    <m:r>
                      <a:rPr lang="en-US" sz="1400" i="1" smtClean="0">
                        <a:solidFill>
                          <a:srgbClr val="002060"/>
                        </a:solidFill>
                        <a:latin typeface="Cambria Math"/>
                      </a:rPr>
                      <m:t>𝐴</m:t>
                    </m:r>
                    <m:r>
                      <a:rPr lang="en-US" sz="1400" i="1" smtClean="0">
                        <a:solidFill>
                          <a:srgbClr val="002060"/>
                        </a:solidFill>
                        <a:latin typeface="Cambria Math"/>
                      </a:rPr>
                      <m:t>+1.47∗</m:t>
                    </m:r>
                    <m:r>
                      <a:rPr lang="en-US" sz="1400" i="1" smtClean="0">
                        <a:solidFill>
                          <a:srgbClr val="002060"/>
                        </a:solidFill>
                        <a:latin typeface="Cambria Math"/>
                      </a:rPr>
                      <m:t>𝐵</m:t>
                    </m:r>
                    <m:r>
                      <a:rPr lang="en-US" sz="1400" i="1" smtClean="0">
                        <a:solidFill>
                          <a:srgbClr val="002060"/>
                        </a:solidFill>
                        <a:latin typeface="Cambria Math"/>
                      </a:rPr>
                      <m:t>−1.60∗</m:t>
                    </m:r>
                    <m:r>
                      <a:rPr lang="en-US" sz="1400" i="1" smtClean="0">
                        <a:solidFill>
                          <a:srgbClr val="002060"/>
                        </a:solidFill>
                        <a:latin typeface="Cambria Math"/>
                      </a:rPr>
                      <m:t>𝐶</m:t>
                    </m:r>
                    <m:r>
                      <a:rPr lang="en-US" sz="1400" i="1" smtClean="0">
                        <a:solidFill>
                          <a:srgbClr val="002060"/>
                        </a:solidFill>
                        <a:latin typeface="Cambria Math"/>
                      </a:rPr>
                      <m:t>−0.56∗</m:t>
                    </m:r>
                    <m:sSup>
                      <m:sSupPr>
                        <m:ctrlPr>
                          <a:rPr lang="es-ES" sz="1400" i="1">
                            <a:solidFill>
                              <a:srgbClr val="002060"/>
                            </a:solidFill>
                            <a:latin typeface="Cambria Math"/>
                          </a:rPr>
                        </m:ctrlPr>
                      </m:sSupPr>
                      <m:e>
                        <m:r>
                          <a:rPr lang="en-US" sz="1400" i="1">
                            <a:solidFill>
                              <a:srgbClr val="002060"/>
                            </a:solidFill>
                            <a:latin typeface="Cambria Math"/>
                          </a:rPr>
                          <m:t>𝐴</m:t>
                        </m:r>
                      </m:e>
                      <m:sup>
                        <m:r>
                          <a:rPr lang="en-US" sz="1400" i="1">
                            <a:solidFill>
                              <a:srgbClr val="002060"/>
                            </a:solidFill>
                            <a:latin typeface="Cambria Math"/>
                          </a:rPr>
                          <m:t>2</m:t>
                        </m:r>
                      </m:sup>
                    </m:sSup>
                    <m:r>
                      <a:rPr lang="en-US" sz="1400" i="1">
                        <a:solidFill>
                          <a:srgbClr val="002060"/>
                        </a:solidFill>
                        <a:latin typeface="Cambria Math"/>
                      </a:rPr>
                      <m:t>−1.58∗</m:t>
                    </m:r>
                    <m:sSup>
                      <m:sSupPr>
                        <m:ctrlPr>
                          <a:rPr lang="es-ES" sz="1400" i="1">
                            <a:solidFill>
                              <a:srgbClr val="002060"/>
                            </a:solidFill>
                            <a:latin typeface="Cambria Math"/>
                          </a:rPr>
                        </m:ctrlPr>
                      </m:sSupPr>
                      <m:e>
                        <m:r>
                          <a:rPr lang="en-US" sz="1400" i="1">
                            <a:solidFill>
                              <a:srgbClr val="002060"/>
                            </a:solidFill>
                            <a:latin typeface="Cambria Math"/>
                          </a:rPr>
                          <m:t>𝐵</m:t>
                        </m:r>
                      </m:e>
                      <m:sup>
                        <m:r>
                          <a:rPr lang="en-US" sz="1400" i="1">
                            <a:solidFill>
                              <a:srgbClr val="002060"/>
                            </a:solidFill>
                            <a:latin typeface="Cambria Math"/>
                          </a:rPr>
                          <m:t>2</m:t>
                        </m:r>
                      </m:sup>
                    </m:sSup>
                    <m:r>
                      <a:rPr lang="en-US" sz="1400" i="1">
                        <a:solidFill>
                          <a:srgbClr val="002060"/>
                        </a:solidFill>
                        <a:latin typeface="Cambria Math"/>
                      </a:rPr>
                      <m:t>−1.46∗</m:t>
                    </m:r>
                    <m:sSup>
                      <m:sSupPr>
                        <m:ctrlPr>
                          <a:rPr lang="es-ES" sz="1400" i="1">
                            <a:solidFill>
                              <a:srgbClr val="002060"/>
                            </a:solidFill>
                            <a:latin typeface="Cambria Math"/>
                          </a:rPr>
                        </m:ctrlPr>
                      </m:sSupPr>
                      <m:e>
                        <m:r>
                          <a:rPr lang="en-US" sz="1400" i="1">
                            <a:solidFill>
                              <a:srgbClr val="002060"/>
                            </a:solidFill>
                            <a:latin typeface="Cambria Math"/>
                          </a:rPr>
                          <m:t>𝐶</m:t>
                        </m:r>
                      </m:e>
                      <m:sup>
                        <m:r>
                          <a:rPr lang="en-US" sz="1400" i="1">
                            <a:solidFill>
                              <a:srgbClr val="002060"/>
                            </a:solidFill>
                            <a:latin typeface="Cambria Math"/>
                          </a:rPr>
                          <m:t>2</m:t>
                        </m:r>
                      </m:sup>
                    </m:sSup>
                    <m:r>
                      <a:rPr lang="en-US" sz="1400" i="1">
                        <a:solidFill>
                          <a:srgbClr val="002060"/>
                        </a:solidFill>
                        <a:latin typeface="Cambria Math"/>
                      </a:rPr>
                      <m:t>−1.25∗</m:t>
                    </m:r>
                    <m:r>
                      <a:rPr lang="en-US" sz="1400" i="1">
                        <a:solidFill>
                          <a:srgbClr val="002060"/>
                        </a:solidFill>
                        <a:latin typeface="Cambria Math"/>
                      </a:rPr>
                      <m:t>𝐴</m:t>
                    </m:r>
                    <m:r>
                      <a:rPr lang="en-US" sz="1400" i="1">
                        <a:solidFill>
                          <a:srgbClr val="002060"/>
                        </a:solidFill>
                        <a:latin typeface="Cambria Math"/>
                      </a:rPr>
                      <m:t>∗</m:t>
                    </m:r>
                    <m:r>
                      <a:rPr lang="en-US" sz="1400" i="1">
                        <a:solidFill>
                          <a:srgbClr val="002060"/>
                        </a:solidFill>
                        <a:latin typeface="Cambria Math"/>
                      </a:rPr>
                      <m:t>𝐵</m:t>
                    </m:r>
                    <m:r>
                      <a:rPr lang="en-US" sz="1400" i="1">
                        <a:solidFill>
                          <a:srgbClr val="002060"/>
                        </a:solidFill>
                        <a:latin typeface="Cambria Math"/>
                      </a:rPr>
                      <m:t>+1.30∗</m:t>
                    </m:r>
                    <m:r>
                      <a:rPr lang="en-US" sz="1400" i="1">
                        <a:solidFill>
                          <a:srgbClr val="002060"/>
                        </a:solidFill>
                        <a:latin typeface="Cambria Math"/>
                      </a:rPr>
                      <m:t>𝐵</m:t>
                    </m:r>
                    <m:r>
                      <a:rPr lang="en-US" sz="1400" i="1">
                        <a:solidFill>
                          <a:srgbClr val="002060"/>
                        </a:solidFill>
                        <a:latin typeface="Cambria Math"/>
                      </a:rPr>
                      <m:t>∗</m:t>
                    </m:r>
                    <m:r>
                      <a:rPr lang="en-US" sz="1400" i="1">
                        <a:solidFill>
                          <a:srgbClr val="002060"/>
                        </a:solidFill>
                        <a:latin typeface="Cambria Math"/>
                      </a:rPr>
                      <m:t>𝐶</m:t>
                    </m:r>
                    <m:r>
                      <a:rPr lang="es-CO" sz="1400" b="0" i="1" smtClean="0">
                        <a:solidFill>
                          <a:srgbClr val="002060"/>
                        </a:solidFill>
                        <a:latin typeface="Cambria Math"/>
                      </a:rPr>
                      <m:t>  (2)</m:t>
                    </m:r>
                    <m:r>
                      <a:rPr lang="en-US" sz="1400" i="1">
                        <a:solidFill>
                          <a:srgbClr val="002060"/>
                        </a:solidFill>
                        <a:latin typeface="Cambria Math"/>
                      </a:rPr>
                      <m:t> </m:t>
                    </m:r>
                  </m:oMath>
                </a14:m>
                <a:endParaRPr lang="es-ES" sz="1400" dirty="0">
                  <a:solidFill>
                    <a:srgbClr val="002060"/>
                  </a:solidFill>
                </a:endParaRPr>
              </a:p>
            </p:txBody>
          </p:sp>
        </mc:Choice>
        <mc:Fallback xmlns="">
          <p:sp>
            <p:nvSpPr>
              <p:cNvPr id="5" name="4 Rectángulo"/>
              <p:cNvSpPr>
                <a:spLocks noRot="1" noChangeAspect="1" noMove="1" noResize="1" noEditPoints="1" noAdjustHandles="1" noChangeArrowheads="1" noChangeShapeType="1" noTextEdit="1"/>
              </p:cNvSpPr>
              <p:nvPr/>
            </p:nvSpPr>
            <p:spPr>
              <a:xfrm>
                <a:off x="899592" y="3348985"/>
                <a:ext cx="7632848" cy="522515"/>
              </a:xfrm>
              <a:prstGeom prst="rect">
                <a:avLst/>
              </a:prstGeom>
              <a:blipFill rotWithShape="0">
                <a:blip r:embed="rId3"/>
                <a:stretch>
                  <a:fillRect l="-240" b="-3488"/>
                </a:stretch>
              </a:blipFill>
            </p:spPr>
            <p:txBody>
              <a:bodyPr/>
              <a:lstStyle/>
              <a:p>
                <a:r>
                  <a:rPr lang="es-CO">
                    <a:noFill/>
                  </a:rPr>
                  <a:t> </a:t>
                </a:r>
              </a:p>
            </p:txBody>
          </p:sp>
        </mc:Fallback>
      </mc:AlternateContent>
      <mc:AlternateContent xmlns:mc="http://schemas.openxmlformats.org/markup-compatibility/2006" xmlns:a14="http://schemas.microsoft.com/office/drawing/2010/main">
        <mc:Choice Requires="a14">
          <p:sp>
            <p:nvSpPr>
              <p:cNvPr id="6" name="5 Rectángulo"/>
              <p:cNvSpPr/>
              <p:nvPr/>
            </p:nvSpPr>
            <p:spPr>
              <a:xfrm>
                <a:off x="5627543" y="4553886"/>
                <a:ext cx="2197396" cy="369332"/>
              </a:xfrm>
              <a:prstGeom prst="rect">
                <a:avLst/>
              </a:prstGeom>
            </p:spPr>
            <p:txBody>
              <a:bodyPr wrap="none">
                <a:spAutoFit/>
              </a:bodyPr>
              <a:lstStyle/>
              <a:p>
                <a14:m>
                  <m:oMath xmlns:m="http://schemas.openxmlformats.org/officeDocument/2006/math">
                    <m:sSup>
                      <m:sSupPr>
                        <m:ctrlPr>
                          <a:rPr lang="es-CO" i="1" smtClean="0">
                            <a:solidFill>
                              <a:srgbClr val="002060"/>
                            </a:solidFill>
                            <a:latin typeface="Cambria Math"/>
                          </a:rPr>
                        </m:ctrlPr>
                      </m:sSupPr>
                      <m:e>
                        <m:r>
                          <a:rPr lang="es-ES" i="1">
                            <a:solidFill>
                              <a:srgbClr val="002060"/>
                            </a:solidFill>
                            <a:latin typeface="Cambria Math"/>
                          </a:rPr>
                          <m:t>𝑅</m:t>
                        </m:r>
                      </m:e>
                      <m:sup>
                        <m:r>
                          <a:rPr lang="es-ES" i="1">
                            <a:solidFill>
                              <a:srgbClr val="002060"/>
                            </a:solidFill>
                            <a:latin typeface="Cambria Math"/>
                          </a:rPr>
                          <m:t>2</m:t>
                        </m:r>
                      </m:sup>
                    </m:sSup>
                    <m:r>
                      <a:rPr lang="es-ES" i="1">
                        <a:solidFill>
                          <a:srgbClr val="002060"/>
                        </a:solidFill>
                        <a:latin typeface="Cambria Math"/>
                      </a:rPr>
                      <m:t> </m:t>
                    </m:r>
                  </m:oMath>
                </a14:m>
                <a:r>
                  <a:rPr lang="es-ES" i="1" dirty="0" smtClean="0">
                    <a:solidFill>
                      <a:srgbClr val="002060"/>
                    </a:solidFill>
                  </a:rPr>
                  <a:t>-Ajustado: 72.79</a:t>
                </a:r>
                <a:r>
                  <a:rPr lang="es-ES" i="1" dirty="0">
                    <a:solidFill>
                      <a:srgbClr val="002060"/>
                    </a:solidFill>
                  </a:rPr>
                  <a:t>%</a:t>
                </a:r>
              </a:p>
            </p:txBody>
          </p:sp>
        </mc:Choice>
        <mc:Fallback xmlns="">
          <p:sp>
            <p:nvSpPr>
              <p:cNvPr id="6" name="5 Rectángulo"/>
              <p:cNvSpPr>
                <a:spLocks noRot="1" noChangeAspect="1" noMove="1" noResize="1" noEditPoints="1" noAdjustHandles="1" noChangeArrowheads="1" noChangeShapeType="1" noTextEdit="1"/>
              </p:cNvSpPr>
              <p:nvPr/>
            </p:nvSpPr>
            <p:spPr>
              <a:xfrm>
                <a:off x="5627543" y="4553886"/>
                <a:ext cx="2197396" cy="369332"/>
              </a:xfrm>
              <a:prstGeom prst="rect">
                <a:avLst/>
              </a:prstGeom>
              <a:blipFill rotWithShape="0">
                <a:blip r:embed="rId4"/>
                <a:stretch>
                  <a:fillRect t="-8197" r="-1662" b="-24590"/>
                </a:stretch>
              </a:blipFill>
            </p:spPr>
            <p:txBody>
              <a:bodyPr/>
              <a:lstStyle/>
              <a:p>
                <a:r>
                  <a:rPr lang="es-CO">
                    <a:noFill/>
                  </a:rPr>
                  <a:t> </a:t>
                </a:r>
              </a:p>
            </p:txBody>
          </p:sp>
        </mc:Fallback>
      </mc:AlternateContent>
      <p:sp>
        <p:nvSpPr>
          <p:cNvPr id="7" name="6 Rectángulo"/>
          <p:cNvSpPr/>
          <p:nvPr/>
        </p:nvSpPr>
        <p:spPr>
          <a:xfrm>
            <a:off x="899592" y="6113022"/>
            <a:ext cx="4443209" cy="523220"/>
          </a:xfrm>
          <a:prstGeom prst="rect">
            <a:avLst/>
          </a:prstGeom>
        </p:spPr>
        <p:txBody>
          <a:bodyPr wrap="square">
            <a:spAutoFit/>
          </a:bodyPr>
          <a:lstStyle/>
          <a:p>
            <a:pPr algn="just"/>
            <a:r>
              <a:rPr lang="es-CO" sz="1400" b="1" dirty="0">
                <a:solidFill>
                  <a:srgbClr val="002060"/>
                </a:solidFill>
              </a:rPr>
              <a:t>Figura </a:t>
            </a:r>
            <a:r>
              <a:rPr lang="es-CO" sz="1400" b="1" dirty="0" smtClean="0">
                <a:solidFill>
                  <a:srgbClr val="002060"/>
                </a:solidFill>
              </a:rPr>
              <a:t>2.</a:t>
            </a:r>
            <a:r>
              <a:rPr lang="es-CO" sz="1400" dirty="0" smtClean="0">
                <a:solidFill>
                  <a:srgbClr val="002060"/>
                </a:solidFill>
              </a:rPr>
              <a:t> </a:t>
            </a:r>
            <a:r>
              <a:rPr lang="es-CO" sz="1400" dirty="0">
                <a:solidFill>
                  <a:srgbClr val="002060"/>
                </a:solidFill>
              </a:rPr>
              <a:t>Superficie de respuesta sobre la variable de humedad. </a:t>
            </a:r>
            <a:r>
              <a:rPr lang="es-CO" sz="1400" dirty="0" smtClean="0">
                <a:solidFill>
                  <a:srgbClr val="002060"/>
                </a:solidFill>
              </a:rPr>
              <a:t>(RStudio, </a:t>
            </a:r>
            <a:r>
              <a:rPr lang="es-CO" sz="1400" dirty="0">
                <a:solidFill>
                  <a:srgbClr val="002060"/>
                </a:solidFill>
              </a:rPr>
              <a:t>2016)</a:t>
            </a:r>
            <a:endParaRPr lang="es-ES" sz="1400" dirty="0">
              <a:solidFill>
                <a:srgbClr val="002060"/>
              </a:solidFill>
            </a:endParaRPr>
          </a:p>
        </p:txBody>
      </p:sp>
      <p:sp>
        <p:nvSpPr>
          <p:cNvPr id="8" name="7 Rectángulo"/>
          <p:cNvSpPr/>
          <p:nvPr/>
        </p:nvSpPr>
        <p:spPr>
          <a:xfrm>
            <a:off x="1465586" y="753958"/>
            <a:ext cx="7210869" cy="830997"/>
          </a:xfrm>
          <a:prstGeom prst="rect">
            <a:avLst/>
          </a:prstGeom>
        </p:spPr>
        <p:txBody>
          <a:bodyPr wrap="square">
            <a:spAutoFit/>
          </a:bodyPr>
          <a:lstStyle/>
          <a:p>
            <a:pPr algn="just"/>
            <a:r>
              <a:rPr lang="es-ES" sz="1600" dirty="0">
                <a:solidFill>
                  <a:srgbClr val="002060"/>
                </a:solidFill>
              </a:rPr>
              <a:t>S</a:t>
            </a:r>
            <a:r>
              <a:rPr lang="es-ES" sz="1600" dirty="0" smtClean="0">
                <a:solidFill>
                  <a:srgbClr val="002060"/>
                </a:solidFill>
              </a:rPr>
              <a:t>e </a:t>
            </a:r>
            <a:r>
              <a:rPr lang="es-ES" sz="1600" dirty="0">
                <a:solidFill>
                  <a:srgbClr val="002060"/>
                </a:solidFill>
              </a:rPr>
              <a:t>presenta mayor presencia de agua (58.08%), en los puntos centrales, tratamiento 16 (P = 60 W, B=5 min y C=0.045 ppm);  este valor va disminuyendo a valores menores de potencia y tiempo con alta concentración de enzima (41.92</a:t>
            </a:r>
            <a:r>
              <a:rPr lang="es-ES" sz="1600" dirty="0" smtClean="0">
                <a:solidFill>
                  <a:srgbClr val="002060"/>
                </a:solidFill>
              </a:rPr>
              <a:t>%).</a:t>
            </a:r>
            <a:endParaRPr lang="es-ES" sz="1600" dirty="0">
              <a:solidFill>
                <a:srgbClr val="002060"/>
              </a:solidFill>
            </a:endParaRPr>
          </a:p>
        </p:txBody>
      </p:sp>
      <p:sp>
        <p:nvSpPr>
          <p:cNvPr id="10" name="9 CuadroTexto"/>
          <p:cNvSpPr txBox="1"/>
          <p:nvPr/>
        </p:nvSpPr>
        <p:spPr>
          <a:xfrm>
            <a:off x="1907704" y="1825078"/>
            <a:ext cx="5400600" cy="307777"/>
          </a:xfrm>
          <a:prstGeom prst="rect">
            <a:avLst/>
          </a:prstGeom>
          <a:noFill/>
        </p:spPr>
        <p:txBody>
          <a:bodyPr wrap="square" rtlCol="0">
            <a:spAutoFit/>
          </a:bodyPr>
          <a:lstStyle/>
          <a:p>
            <a:r>
              <a:rPr lang="es-CO" sz="1400" b="1" dirty="0" smtClean="0">
                <a:solidFill>
                  <a:srgbClr val="002060"/>
                </a:solidFill>
              </a:rPr>
              <a:t>Tabla 9. </a:t>
            </a:r>
            <a:r>
              <a:rPr lang="es-CO" sz="1400" dirty="0" smtClean="0">
                <a:solidFill>
                  <a:srgbClr val="002060"/>
                </a:solidFill>
              </a:rPr>
              <a:t>Resultados del efecto obtenido sobre la Humedad.</a:t>
            </a:r>
            <a:endParaRPr lang="es-CO" sz="1400" b="1" dirty="0">
              <a:solidFill>
                <a:srgbClr val="002060"/>
              </a:solidFill>
            </a:endParaRPr>
          </a:p>
        </p:txBody>
      </p:sp>
      <p:pic>
        <p:nvPicPr>
          <p:cNvPr id="3075"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465587" y="2132855"/>
            <a:ext cx="6221565" cy="11856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0" y="-26200"/>
            <a:ext cx="1298575" cy="1292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234369359"/>
      </p:ext>
    </p:extLst>
  </p:cSld>
  <p:clrMapOvr>
    <a:masterClrMapping/>
  </p:clrMapOvr>
  <p:transition spd="slow">
    <p:push dir="u"/>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08.png"/>
          <p:cNvPicPr>
            <a:picLocks noGrp="1"/>
          </p:cNvPicPr>
          <p:nvPr>
            <p:ph idx="1"/>
          </p:nvPr>
        </p:nvPicPr>
        <p:blipFill>
          <a:blip r:embed="rId2"/>
          <a:srcRect/>
          <a:stretch>
            <a:fillRect/>
          </a:stretch>
        </p:blipFill>
        <p:spPr>
          <a:xfrm>
            <a:off x="288032" y="4170984"/>
            <a:ext cx="4716016" cy="2271157"/>
          </a:xfrm>
          <a:prstGeom prst="rect">
            <a:avLst/>
          </a:prstGeom>
          <a:ln/>
        </p:spPr>
      </p:pic>
      <p:sp>
        <p:nvSpPr>
          <p:cNvPr id="2" name="1 Título"/>
          <p:cNvSpPr>
            <a:spLocks noGrp="1"/>
          </p:cNvSpPr>
          <p:nvPr>
            <p:ph type="title"/>
          </p:nvPr>
        </p:nvSpPr>
        <p:spPr>
          <a:xfrm>
            <a:off x="1468543" y="116632"/>
            <a:ext cx="5767753" cy="778098"/>
          </a:xfrm>
        </p:spPr>
        <p:txBody>
          <a:bodyPr>
            <a:normAutofit/>
          </a:bodyPr>
          <a:lstStyle/>
          <a:p>
            <a:r>
              <a:rPr lang="es-CO" sz="3200" b="1" dirty="0" smtClean="0">
                <a:solidFill>
                  <a:srgbClr val="002060"/>
                </a:solidFill>
              </a:rPr>
              <a:t>PROTEÍNA EN SUERO (mg/mL)</a:t>
            </a:r>
            <a:endParaRPr lang="es-CO" sz="3200" b="1" dirty="0">
              <a:solidFill>
                <a:srgbClr val="002060"/>
              </a:solidFill>
            </a:endParaRPr>
          </a:p>
        </p:txBody>
      </p:sp>
      <mc:AlternateContent xmlns:mc="http://schemas.openxmlformats.org/markup-compatibility/2006" xmlns:a14="http://schemas.microsoft.com/office/drawing/2010/main">
        <mc:Choice Requires="a14">
          <p:sp>
            <p:nvSpPr>
              <p:cNvPr id="5" name="4 Rectángulo"/>
              <p:cNvSpPr/>
              <p:nvPr/>
            </p:nvSpPr>
            <p:spPr>
              <a:xfrm>
                <a:off x="2411760" y="3594502"/>
                <a:ext cx="4896544" cy="338554"/>
              </a:xfrm>
              <a:prstGeom prst="rect">
                <a:avLst/>
              </a:prstGeom>
            </p:spPr>
            <p:txBody>
              <a:bodyPr wrap="square">
                <a:spAutoFit/>
              </a:bodyPr>
              <a:lstStyle/>
              <a:p>
                <a14:m>
                  <m:oMath xmlns:m="http://schemas.openxmlformats.org/officeDocument/2006/math">
                    <m:r>
                      <a:rPr lang="es-ES" sz="1600" b="0" i="1" smtClean="0">
                        <a:solidFill>
                          <a:srgbClr val="002060"/>
                        </a:solidFill>
                        <a:latin typeface="Cambria Math"/>
                      </a:rPr>
                      <m:t>𝑃</m:t>
                    </m:r>
                    <m:r>
                      <a:rPr lang="es-ES" sz="1600" b="0" i="1" smtClean="0">
                        <a:solidFill>
                          <a:srgbClr val="002060"/>
                        </a:solidFill>
                        <a:latin typeface="Cambria Math"/>
                      </a:rPr>
                      <m:t>= 0.39+9.762</m:t>
                    </m:r>
                    <m:r>
                      <a:rPr lang="es-ES" sz="1600" b="0" i="1" smtClean="0">
                        <a:solidFill>
                          <a:srgbClr val="002060"/>
                        </a:solidFill>
                        <a:latin typeface="Cambria Math"/>
                      </a:rPr>
                      <m:t>𝐸</m:t>
                    </m:r>
                    <m:r>
                      <a:rPr lang="es-ES" sz="1600" b="0" i="1" smtClean="0">
                        <a:solidFill>
                          <a:srgbClr val="002060"/>
                        </a:solidFill>
                        <a:latin typeface="Cambria Math"/>
                      </a:rPr>
                      <m:t>−003</m:t>
                    </m:r>
                    <m:r>
                      <a:rPr lang="es-ES" sz="1600" b="0" i="1" smtClean="0">
                        <a:solidFill>
                          <a:srgbClr val="002060"/>
                        </a:solidFill>
                        <a:latin typeface="Cambria Math"/>
                      </a:rPr>
                      <m:t>𝐴</m:t>
                    </m:r>
                    <m:r>
                      <a:rPr lang="es-ES" sz="1600" b="0" i="1" smtClean="0">
                        <a:solidFill>
                          <a:srgbClr val="002060"/>
                        </a:solidFill>
                        <a:latin typeface="Cambria Math"/>
                      </a:rPr>
                      <m:t>−0.019</m:t>
                    </m:r>
                    <m:r>
                      <a:rPr lang="es-ES" sz="1600" b="0" i="1" smtClean="0">
                        <a:solidFill>
                          <a:srgbClr val="002060"/>
                        </a:solidFill>
                        <a:latin typeface="Cambria Math"/>
                      </a:rPr>
                      <m:t>𝐵</m:t>
                    </m:r>
                    <m:r>
                      <a:rPr lang="es-ES" sz="1600" b="0" i="1" smtClean="0">
                        <a:solidFill>
                          <a:srgbClr val="002060"/>
                        </a:solidFill>
                        <a:latin typeface="Cambria Math"/>
                      </a:rPr>
                      <m:t>−0.020</m:t>
                    </m:r>
                    <m:r>
                      <a:rPr lang="es-ES" sz="1600" b="0" i="1" smtClean="0">
                        <a:solidFill>
                          <a:srgbClr val="002060"/>
                        </a:solidFill>
                        <a:latin typeface="Cambria Math"/>
                      </a:rPr>
                      <m:t>𝐶</m:t>
                    </m:r>
                  </m:oMath>
                </a14:m>
                <a:r>
                  <a:rPr lang="es-CO" sz="1600" i="1" dirty="0" smtClean="0">
                    <a:solidFill>
                      <a:srgbClr val="002060"/>
                    </a:solidFill>
                  </a:rPr>
                  <a:t> </a:t>
                </a:r>
                <a:r>
                  <a:rPr lang="es-CO" sz="1600" dirty="0" smtClean="0">
                    <a:solidFill>
                      <a:srgbClr val="002060"/>
                    </a:solidFill>
                  </a:rPr>
                  <a:t>(5)</a:t>
                </a:r>
                <a:endParaRPr lang="es-CO" sz="1600" dirty="0">
                  <a:solidFill>
                    <a:srgbClr val="002060"/>
                  </a:solidFill>
                </a:endParaRPr>
              </a:p>
            </p:txBody>
          </p:sp>
        </mc:Choice>
        <mc:Fallback xmlns="">
          <p:sp>
            <p:nvSpPr>
              <p:cNvPr id="5" name="4 Rectángulo"/>
              <p:cNvSpPr>
                <a:spLocks noRot="1" noChangeAspect="1" noMove="1" noResize="1" noEditPoints="1" noAdjustHandles="1" noChangeArrowheads="1" noChangeShapeType="1" noTextEdit="1"/>
              </p:cNvSpPr>
              <p:nvPr/>
            </p:nvSpPr>
            <p:spPr>
              <a:xfrm>
                <a:off x="2411760" y="3594502"/>
                <a:ext cx="4896544" cy="338554"/>
              </a:xfrm>
              <a:prstGeom prst="rect">
                <a:avLst/>
              </a:prstGeom>
              <a:blipFill rotWithShape="0">
                <a:blip r:embed="rId3"/>
                <a:stretch>
                  <a:fillRect t="-5455" b="-23636"/>
                </a:stretch>
              </a:blipFill>
            </p:spPr>
            <p:txBody>
              <a:bodyPr/>
              <a:lstStyle/>
              <a:p>
                <a:r>
                  <a:rPr lang="es-CO">
                    <a:noFill/>
                  </a:rPr>
                  <a:t> </a:t>
                </a:r>
              </a:p>
            </p:txBody>
          </p:sp>
        </mc:Fallback>
      </mc:AlternateContent>
      <mc:AlternateContent xmlns:mc="http://schemas.openxmlformats.org/markup-compatibility/2006" xmlns:a14="http://schemas.microsoft.com/office/drawing/2010/main">
        <mc:Choice Requires="a14">
          <p:sp>
            <p:nvSpPr>
              <p:cNvPr id="6" name="5 Rectángulo"/>
              <p:cNvSpPr/>
              <p:nvPr/>
            </p:nvSpPr>
            <p:spPr>
              <a:xfrm>
                <a:off x="5868144" y="5162610"/>
                <a:ext cx="2591286"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p>
                        <m:sSupPr>
                          <m:ctrlPr>
                            <a:rPr lang="es-CO" i="1" smtClean="0">
                              <a:solidFill>
                                <a:srgbClr val="002060"/>
                              </a:solidFill>
                              <a:latin typeface="Cambria Math"/>
                            </a:rPr>
                          </m:ctrlPr>
                        </m:sSupPr>
                        <m:e>
                          <m:r>
                            <a:rPr lang="es-ES" b="0" i="1">
                              <a:solidFill>
                                <a:srgbClr val="002060"/>
                              </a:solidFill>
                              <a:latin typeface="Cambria Math"/>
                            </a:rPr>
                            <m:t>𝑅</m:t>
                          </m:r>
                        </m:e>
                        <m:sup>
                          <m:r>
                            <a:rPr lang="es-ES" b="0" i="1">
                              <a:solidFill>
                                <a:srgbClr val="002060"/>
                              </a:solidFill>
                              <a:latin typeface="Cambria Math"/>
                            </a:rPr>
                            <m:t>2</m:t>
                          </m:r>
                        </m:sup>
                      </m:sSup>
                      <m:r>
                        <a:rPr lang="es-ES" b="0" i="1">
                          <a:solidFill>
                            <a:srgbClr val="002060"/>
                          </a:solidFill>
                          <a:latin typeface="Cambria Math"/>
                        </a:rPr>
                        <m:t>−</m:t>
                      </m:r>
                      <m:r>
                        <a:rPr lang="es-ES" b="0" i="1">
                          <a:solidFill>
                            <a:srgbClr val="002060"/>
                          </a:solidFill>
                          <a:latin typeface="Cambria Math"/>
                        </a:rPr>
                        <m:t>𝐴𝑗𝑢𝑠𝑡𝑎𝑑𝑜</m:t>
                      </m:r>
                      <m:r>
                        <a:rPr lang="es-ES" b="0">
                          <a:solidFill>
                            <a:srgbClr val="002060"/>
                          </a:solidFill>
                          <a:latin typeface="Cambria Math"/>
                        </a:rPr>
                        <m:t>:</m:t>
                      </m:r>
                      <m:r>
                        <a:rPr lang="es-CO" b="0" i="1" smtClean="0">
                          <a:solidFill>
                            <a:srgbClr val="002060"/>
                          </a:solidFill>
                          <a:latin typeface="Cambria Math"/>
                        </a:rPr>
                        <m:t>7</m:t>
                      </m:r>
                      <m:r>
                        <a:rPr lang="es-ES" b="0" i="1">
                          <a:solidFill>
                            <a:srgbClr val="002060"/>
                          </a:solidFill>
                          <a:latin typeface="Cambria Math"/>
                        </a:rPr>
                        <m:t>2</m:t>
                      </m:r>
                      <m:r>
                        <a:rPr lang="es-CO" b="0" i="1" smtClean="0">
                          <a:solidFill>
                            <a:srgbClr val="002060"/>
                          </a:solidFill>
                          <a:latin typeface="Cambria Math"/>
                        </a:rPr>
                        <m:t>.74</m:t>
                      </m:r>
                      <m:r>
                        <a:rPr lang="es-ES" b="0">
                          <a:solidFill>
                            <a:srgbClr val="002060"/>
                          </a:solidFill>
                          <a:latin typeface="Cambria Math"/>
                        </a:rPr>
                        <m:t>%</m:t>
                      </m:r>
                    </m:oMath>
                  </m:oMathPara>
                </a14:m>
                <a:endParaRPr lang="es-CO" dirty="0">
                  <a:solidFill>
                    <a:srgbClr val="002060"/>
                  </a:solidFill>
                </a:endParaRPr>
              </a:p>
            </p:txBody>
          </p:sp>
        </mc:Choice>
        <mc:Fallback xmlns="">
          <p:sp>
            <p:nvSpPr>
              <p:cNvPr id="6" name="5 Rectángulo"/>
              <p:cNvSpPr>
                <a:spLocks noRot="1" noChangeAspect="1" noMove="1" noResize="1" noEditPoints="1" noAdjustHandles="1" noChangeArrowheads="1" noChangeShapeType="1" noTextEdit="1"/>
              </p:cNvSpPr>
              <p:nvPr/>
            </p:nvSpPr>
            <p:spPr>
              <a:xfrm>
                <a:off x="5868144" y="5162610"/>
                <a:ext cx="2591286" cy="369332"/>
              </a:xfrm>
              <a:prstGeom prst="rect">
                <a:avLst/>
              </a:prstGeom>
              <a:blipFill rotWithShape="0">
                <a:blip r:embed="rId4"/>
                <a:stretch>
                  <a:fillRect b="-13333"/>
                </a:stretch>
              </a:blipFill>
            </p:spPr>
            <p:txBody>
              <a:bodyPr/>
              <a:lstStyle/>
              <a:p>
                <a:r>
                  <a:rPr lang="es-CO">
                    <a:noFill/>
                  </a:rPr>
                  <a:t> </a:t>
                </a:r>
              </a:p>
            </p:txBody>
          </p:sp>
        </mc:Fallback>
      </mc:AlternateContent>
      <p:sp>
        <p:nvSpPr>
          <p:cNvPr id="3" name="2 Rectángulo"/>
          <p:cNvSpPr/>
          <p:nvPr/>
        </p:nvSpPr>
        <p:spPr>
          <a:xfrm>
            <a:off x="1187624" y="6334780"/>
            <a:ext cx="4032448" cy="523220"/>
          </a:xfrm>
          <a:prstGeom prst="rect">
            <a:avLst/>
          </a:prstGeom>
        </p:spPr>
        <p:txBody>
          <a:bodyPr wrap="square">
            <a:spAutoFit/>
          </a:bodyPr>
          <a:lstStyle/>
          <a:p>
            <a:pPr algn="just"/>
            <a:r>
              <a:rPr lang="es-CO" sz="1400" b="1" dirty="0">
                <a:solidFill>
                  <a:srgbClr val="002060"/>
                </a:solidFill>
              </a:rPr>
              <a:t>Figura </a:t>
            </a:r>
            <a:r>
              <a:rPr lang="es-CO" sz="1400" b="1" dirty="0" smtClean="0">
                <a:solidFill>
                  <a:srgbClr val="002060"/>
                </a:solidFill>
              </a:rPr>
              <a:t>5.</a:t>
            </a:r>
            <a:r>
              <a:rPr lang="es-CO" sz="1400" dirty="0" smtClean="0">
                <a:solidFill>
                  <a:srgbClr val="002060"/>
                </a:solidFill>
              </a:rPr>
              <a:t> </a:t>
            </a:r>
            <a:r>
              <a:rPr lang="es-CO" sz="1400" dirty="0">
                <a:solidFill>
                  <a:srgbClr val="002060"/>
                </a:solidFill>
              </a:rPr>
              <a:t>Superficie de Respuesta sobre la proteína en el </a:t>
            </a:r>
            <a:r>
              <a:rPr lang="es-CO" sz="1400" dirty="0" smtClean="0">
                <a:solidFill>
                  <a:srgbClr val="002060"/>
                </a:solidFill>
              </a:rPr>
              <a:t>Suero (RStudio, </a:t>
            </a:r>
            <a:r>
              <a:rPr lang="es-CO" sz="1400" dirty="0">
                <a:solidFill>
                  <a:srgbClr val="002060"/>
                </a:solidFill>
              </a:rPr>
              <a:t>2016)</a:t>
            </a:r>
            <a:endParaRPr lang="es-ES" sz="1400" dirty="0">
              <a:solidFill>
                <a:srgbClr val="002060"/>
              </a:solidFill>
            </a:endParaRPr>
          </a:p>
        </p:txBody>
      </p:sp>
      <p:sp>
        <p:nvSpPr>
          <p:cNvPr id="7" name="6 Rectángulo"/>
          <p:cNvSpPr/>
          <p:nvPr/>
        </p:nvSpPr>
        <p:spPr>
          <a:xfrm>
            <a:off x="1803931" y="855682"/>
            <a:ext cx="6678044" cy="1077218"/>
          </a:xfrm>
          <a:prstGeom prst="rect">
            <a:avLst/>
          </a:prstGeom>
        </p:spPr>
        <p:txBody>
          <a:bodyPr wrap="square">
            <a:spAutoFit/>
          </a:bodyPr>
          <a:lstStyle/>
          <a:p>
            <a:pPr algn="just"/>
            <a:r>
              <a:rPr lang="es-ES" sz="1600" dirty="0">
                <a:solidFill>
                  <a:srgbClr val="002060"/>
                </a:solidFill>
              </a:rPr>
              <a:t>L</a:t>
            </a:r>
            <a:r>
              <a:rPr lang="es-ES" sz="1600" dirty="0" smtClean="0">
                <a:solidFill>
                  <a:srgbClr val="002060"/>
                </a:solidFill>
              </a:rPr>
              <a:t>a </a:t>
            </a:r>
            <a:r>
              <a:rPr lang="es-ES" sz="1600" dirty="0">
                <a:solidFill>
                  <a:srgbClr val="002060"/>
                </a:solidFill>
              </a:rPr>
              <a:t>mínima concentración de 0,2574 mg/ml con una potencia de 33,2 W durante 8 </a:t>
            </a:r>
            <a:r>
              <a:rPr lang="es-ES" sz="1600" dirty="0" smtClean="0">
                <a:solidFill>
                  <a:srgbClr val="002060"/>
                </a:solidFill>
              </a:rPr>
              <a:t>min; </a:t>
            </a:r>
            <a:r>
              <a:rPr lang="es-ES" sz="1600" dirty="0">
                <a:solidFill>
                  <a:srgbClr val="002060"/>
                </a:solidFill>
              </a:rPr>
              <a:t>mientras </a:t>
            </a:r>
            <a:r>
              <a:rPr lang="es-ES" sz="1600" dirty="0" smtClean="0">
                <a:solidFill>
                  <a:srgbClr val="002060"/>
                </a:solidFill>
              </a:rPr>
              <a:t>el </a:t>
            </a:r>
            <a:r>
              <a:rPr lang="es-ES" sz="1600" dirty="0">
                <a:solidFill>
                  <a:srgbClr val="002060"/>
                </a:solidFill>
              </a:rPr>
              <a:t>control sin tratamiento se obtuvo una máxima concentración de 0,6013 mg/ml lo que implica un efecto importante de la combinación del ultrasonido y la </a:t>
            </a:r>
            <a:r>
              <a:rPr lang="es-ES" sz="1600" dirty="0" smtClean="0">
                <a:solidFill>
                  <a:srgbClr val="002060"/>
                </a:solidFill>
              </a:rPr>
              <a:t>enzima.</a:t>
            </a:r>
            <a:endParaRPr lang="es-ES" sz="1600" dirty="0">
              <a:solidFill>
                <a:srgbClr val="002060"/>
              </a:solidFill>
            </a:endParaRPr>
          </a:p>
        </p:txBody>
      </p:sp>
      <p:sp>
        <p:nvSpPr>
          <p:cNvPr id="10" name="9 CuadroTexto"/>
          <p:cNvSpPr txBox="1"/>
          <p:nvPr/>
        </p:nvSpPr>
        <p:spPr>
          <a:xfrm>
            <a:off x="1869382" y="1931395"/>
            <a:ext cx="5981300" cy="307777"/>
          </a:xfrm>
          <a:prstGeom prst="rect">
            <a:avLst/>
          </a:prstGeom>
          <a:noFill/>
        </p:spPr>
        <p:txBody>
          <a:bodyPr wrap="square" rtlCol="0">
            <a:spAutoFit/>
          </a:bodyPr>
          <a:lstStyle/>
          <a:p>
            <a:r>
              <a:rPr lang="es-CO" sz="1400" b="1" dirty="0" smtClean="0">
                <a:solidFill>
                  <a:srgbClr val="002060"/>
                </a:solidFill>
              </a:rPr>
              <a:t>Tabla  12. </a:t>
            </a:r>
            <a:r>
              <a:rPr lang="es-CO" sz="1400" dirty="0" smtClean="0">
                <a:solidFill>
                  <a:srgbClr val="002060"/>
                </a:solidFill>
              </a:rPr>
              <a:t>Resultados del efecto obtenido en Proteína de Suero</a:t>
            </a:r>
            <a:endParaRPr lang="es-CO" sz="1400" b="1" dirty="0">
              <a:solidFill>
                <a:srgbClr val="002060"/>
              </a:solidFill>
            </a:endParaRPr>
          </a:p>
        </p:txBody>
      </p:sp>
      <p:pic>
        <p:nvPicPr>
          <p:cNvPr id="6147"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440707" y="2298918"/>
            <a:ext cx="6515669" cy="12052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0" y="-26200"/>
            <a:ext cx="1298575" cy="1292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01800118"/>
      </p:ext>
    </p:extLst>
  </p:cSld>
  <p:clrMapOvr>
    <a:masterClrMapping/>
  </p:clrMapOvr>
  <p:transition spd="slow">
    <p:push dir="u"/>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45716" y="1068593"/>
            <a:ext cx="5162388" cy="35875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1 Título"/>
          <p:cNvSpPr>
            <a:spLocks noGrp="1"/>
          </p:cNvSpPr>
          <p:nvPr>
            <p:ph type="title"/>
          </p:nvPr>
        </p:nvSpPr>
        <p:spPr>
          <a:xfrm>
            <a:off x="457200" y="116632"/>
            <a:ext cx="8229600" cy="1143000"/>
          </a:xfrm>
        </p:spPr>
        <p:txBody>
          <a:bodyPr/>
          <a:lstStyle/>
          <a:p>
            <a:r>
              <a:rPr lang="es-CO" dirty="0" smtClean="0">
                <a:solidFill>
                  <a:srgbClr val="002060"/>
                </a:solidFill>
              </a:rPr>
              <a:t>ANÁLISIS TEXTURAL TPA</a:t>
            </a:r>
            <a:endParaRPr lang="es-CO" dirty="0">
              <a:solidFill>
                <a:srgbClr val="002060"/>
              </a:solidFill>
            </a:endParaRPr>
          </a:p>
        </p:txBody>
      </p:sp>
      <mc:AlternateContent xmlns:mc="http://schemas.openxmlformats.org/markup-compatibility/2006" xmlns:a14="http://schemas.microsoft.com/office/drawing/2010/main">
        <mc:Choice Requires="a14">
          <p:sp>
            <p:nvSpPr>
              <p:cNvPr id="5" name="4 Rectángulo"/>
              <p:cNvSpPr/>
              <p:nvPr/>
            </p:nvSpPr>
            <p:spPr>
              <a:xfrm>
                <a:off x="6250664" y="1844824"/>
                <a:ext cx="2497800" cy="675185"/>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s-ES" b="1" i="1" smtClean="0">
                          <a:solidFill>
                            <a:srgbClr val="002060"/>
                          </a:solidFill>
                          <a:latin typeface="Cambria Math"/>
                        </a:rPr>
                        <m:t>𝑪𝒐𝒉𝒆𝒔𝒊𝒗𝒊𝒅𝒂𝒅</m:t>
                      </m:r>
                      <m:r>
                        <a:rPr lang="es-ES" b="1" i="1">
                          <a:solidFill>
                            <a:srgbClr val="002060"/>
                          </a:solidFill>
                          <a:latin typeface="Cambria Math"/>
                        </a:rPr>
                        <m:t>:</m:t>
                      </m:r>
                      <m:f>
                        <m:fPr>
                          <m:ctrlPr>
                            <a:rPr lang="es-ES" i="1">
                              <a:solidFill>
                                <a:srgbClr val="002060"/>
                              </a:solidFill>
                              <a:latin typeface="Cambria Math"/>
                            </a:rPr>
                          </m:ctrlPr>
                        </m:fPr>
                        <m:num>
                          <m:r>
                            <a:rPr lang="es-ES" i="1">
                              <a:solidFill>
                                <a:srgbClr val="002060"/>
                              </a:solidFill>
                              <a:latin typeface="Cambria Math"/>
                            </a:rPr>
                            <m:t>Á</m:t>
                          </m:r>
                          <m:r>
                            <a:rPr lang="es-ES" i="1">
                              <a:solidFill>
                                <a:srgbClr val="002060"/>
                              </a:solidFill>
                              <a:latin typeface="Cambria Math"/>
                            </a:rPr>
                            <m:t>𝑟𝑒𝑎</m:t>
                          </m:r>
                          <m:r>
                            <a:rPr lang="es-ES" i="1">
                              <a:solidFill>
                                <a:srgbClr val="002060"/>
                              </a:solidFill>
                              <a:latin typeface="Cambria Math"/>
                            </a:rPr>
                            <m:t> 2 </m:t>
                          </m:r>
                        </m:num>
                        <m:den>
                          <m:r>
                            <a:rPr lang="es-ES" i="1">
                              <a:solidFill>
                                <a:srgbClr val="002060"/>
                              </a:solidFill>
                              <a:latin typeface="Cambria Math"/>
                            </a:rPr>
                            <m:t>Á</m:t>
                          </m:r>
                          <m:r>
                            <a:rPr lang="es-ES" i="1">
                              <a:solidFill>
                                <a:srgbClr val="002060"/>
                              </a:solidFill>
                              <a:latin typeface="Cambria Math"/>
                            </a:rPr>
                            <m:t>𝑟𝑒𝑎</m:t>
                          </m:r>
                          <m:r>
                            <a:rPr lang="es-ES" i="1">
                              <a:solidFill>
                                <a:srgbClr val="002060"/>
                              </a:solidFill>
                              <a:latin typeface="Cambria Math"/>
                            </a:rPr>
                            <m:t> 1</m:t>
                          </m:r>
                        </m:den>
                      </m:f>
                    </m:oMath>
                  </m:oMathPara>
                </a14:m>
                <a:endParaRPr lang="es-ES" dirty="0">
                  <a:solidFill>
                    <a:srgbClr val="002060"/>
                  </a:solidFill>
                </a:endParaRPr>
              </a:p>
            </p:txBody>
          </p:sp>
        </mc:Choice>
        <mc:Fallback xmlns="">
          <p:sp>
            <p:nvSpPr>
              <p:cNvPr id="5" name="4 Rectángulo"/>
              <p:cNvSpPr>
                <a:spLocks noRot="1" noChangeAspect="1" noMove="1" noResize="1" noEditPoints="1" noAdjustHandles="1" noChangeArrowheads="1" noChangeShapeType="1" noTextEdit="1"/>
              </p:cNvSpPr>
              <p:nvPr/>
            </p:nvSpPr>
            <p:spPr>
              <a:xfrm>
                <a:off x="6250664" y="1844824"/>
                <a:ext cx="2497800" cy="675185"/>
              </a:xfrm>
              <a:prstGeom prst="rect">
                <a:avLst/>
              </a:prstGeom>
              <a:blipFill rotWithShape="0">
                <a:blip r:embed="rId3"/>
                <a:stretch>
                  <a:fillRect/>
                </a:stretch>
              </a:blipFill>
            </p:spPr>
            <p:txBody>
              <a:bodyPr/>
              <a:lstStyle/>
              <a:p>
                <a:r>
                  <a:rPr lang="es-CO">
                    <a:noFill/>
                  </a:rPr>
                  <a:t> </a:t>
                </a:r>
              </a:p>
            </p:txBody>
          </p:sp>
        </mc:Fallback>
      </mc:AlternateContent>
      <mc:AlternateContent xmlns:mc="http://schemas.openxmlformats.org/markup-compatibility/2006" xmlns:a14="http://schemas.microsoft.com/office/drawing/2010/main">
        <mc:Choice Requires="a14">
          <p:sp>
            <p:nvSpPr>
              <p:cNvPr id="6" name="5 Rectángulo"/>
              <p:cNvSpPr/>
              <p:nvPr/>
            </p:nvSpPr>
            <p:spPr>
              <a:xfrm>
                <a:off x="5868144" y="2924944"/>
                <a:ext cx="2908168" cy="612796"/>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s-ES" b="1" i="1" smtClean="0">
                          <a:solidFill>
                            <a:srgbClr val="002060"/>
                          </a:solidFill>
                          <a:latin typeface="Cambria Math"/>
                        </a:rPr>
                        <m:t>𝑬𝒍𝒂𝒔𝒕𝒊𝒄𝒊𝒅𝒂𝒅</m:t>
                      </m:r>
                      <m:r>
                        <a:rPr lang="es-ES" b="1" i="1" smtClean="0">
                          <a:solidFill>
                            <a:srgbClr val="002060"/>
                          </a:solidFill>
                          <a:latin typeface="Cambria Math"/>
                        </a:rPr>
                        <m:t>:</m:t>
                      </m:r>
                      <m:f>
                        <m:fPr>
                          <m:ctrlPr>
                            <a:rPr lang="es-ES" i="1">
                              <a:solidFill>
                                <a:srgbClr val="002060"/>
                              </a:solidFill>
                              <a:latin typeface="Cambria Math"/>
                            </a:rPr>
                          </m:ctrlPr>
                        </m:fPr>
                        <m:num>
                          <m:r>
                            <a:rPr lang="es-ES" i="1">
                              <a:solidFill>
                                <a:srgbClr val="002060"/>
                              </a:solidFill>
                              <a:latin typeface="Cambria Math"/>
                            </a:rPr>
                            <m:t>𝐷𝑖𝑠𝑡𝑎𝑛𝑐𝑖𝑎</m:t>
                          </m:r>
                          <m:r>
                            <a:rPr lang="es-ES" i="1">
                              <a:solidFill>
                                <a:srgbClr val="002060"/>
                              </a:solidFill>
                              <a:latin typeface="Cambria Math"/>
                            </a:rPr>
                            <m:t> 2</m:t>
                          </m:r>
                        </m:num>
                        <m:den>
                          <m:r>
                            <a:rPr lang="es-ES" i="1">
                              <a:solidFill>
                                <a:srgbClr val="002060"/>
                              </a:solidFill>
                              <a:latin typeface="Cambria Math"/>
                            </a:rPr>
                            <m:t>𝐷𝑖𝑠𝑡𝑎𝑛𝑐𝑖𝑎</m:t>
                          </m:r>
                          <m:r>
                            <a:rPr lang="es-ES" i="1">
                              <a:solidFill>
                                <a:srgbClr val="002060"/>
                              </a:solidFill>
                              <a:latin typeface="Cambria Math"/>
                            </a:rPr>
                            <m:t>  1</m:t>
                          </m:r>
                        </m:den>
                      </m:f>
                    </m:oMath>
                  </m:oMathPara>
                </a14:m>
                <a:endParaRPr lang="es-ES" dirty="0">
                  <a:solidFill>
                    <a:srgbClr val="002060"/>
                  </a:solidFill>
                </a:endParaRPr>
              </a:p>
            </p:txBody>
          </p:sp>
        </mc:Choice>
        <mc:Fallback xmlns="">
          <p:sp>
            <p:nvSpPr>
              <p:cNvPr id="6" name="5 Rectángulo"/>
              <p:cNvSpPr>
                <a:spLocks noRot="1" noChangeAspect="1" noMove="1" noResize="1" noEditPoints="1" noAdjustHandles="1" noChangeArrowheads="1" noChangeShapeType="1" noTextEdit="1"/>
              </p:cNvSpPr>
              <p:nvPr/>
            </p:nvSpPr>
            <p:spPr>
              <a:xfrm>
                <a:off x="5868144" y="2924944"/>
                <a:ext cx="2908168" cy="612796"/>
              </a:xfrm>
              <a:prstGeom prst="rect">
                <a:avLst/>
              </a:prstGeom>
              <a:blipFill rotWithShape="0">
                <a:blip r:embed="rId4"/>
                <a:stretch>
                  <a:fillRect/>
                </a:stretch>
              </a:blipFill>
            </p:spPr>
            <p:txBody>
              <a:bodyPr/>
              <a:lstStyle/>
              <a:p>
                <a:r>
                  <a:rPr lang="es-CO">
                    <a:noFill/>
                  </a:rPr>
                  <a:t> </a:t>
                </a:r>
              </a:p>
            </p:txBody>
          </p:sp>
        </mc:Fallback>
      </mc:AlternateContent>
      <mc:AlternateContent xmlns:mc="http://schemas.openxmlformats.org/markup-compatibility/2006" xmlns:a14="http://schemas.microsoft.com/office/drawing/2010/main">
        <mc:Choice Requires="a14">
          <p:sp>
            <p:nvSpPr>
              <p:cNvPr id="7" name="6 Rectángulo"/>
              <p:cNvSpPr/>
              <p:nvPr/>
            </p:nvSpPr>
            <p:spPr>
              <a:xfrm>
                <a:off x="5004048" y="3861048"/>
                <a:ext cx="3786871" cy="727379"/>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s-ES" b="1" i="1" smtClean="0">
                          <a:solidFill>
                            <a:srgbClr val="002060"/>
                          </a:solidFill>
                          <a:latin typeface="Cambria Math"/>
                        </a:rPr>
                        <m:t>𝑨𝒅𝒉𝒆𝒔𝒊𝒗𝒊𝒅𝒂𝒅</m:t>
                      </m:r>
                      <m:r>
                        <a:rPr lang="es-ES" b="1" i="1" smtClean="0">
                          <a:solidFill>
                            <a:srgbClr val="002060"/>
                          </a:solidFill>
                          <a:latin typeface="Cambria Math"/>
                        </a:rPr>
                        <m:t> </m:t>
                      </m:r>
                      <m:d>
                        <m:dPr>
                          <m:ctrlPr>
                            <a:rPr lang="es-ES" b="1" i="1">
                              <a:solidFill>
                                <a:srgbClr val="002060"/>
                              </a:solidFill>
                              <a:latin typeface="Cambria Math"/>
                            </a:rPr>
                          </m:ctrlPr>
                        </m:dPr>
                        <m:e>
                          <m:f>
                            <m:fPr>
                              <m:ctrlPr>
                                <a:rPr lang="es-ES" b="1" i="1">
                                  <a:solidFill>
                                    <a:srgbClr val="002060"/>
                                  </a:solidFill>
                                  <a:latin typeface="Cambria Math"/>
                                </a:rPr>
                              </m:ctrlPr>
                            </m:fPr>
                            <m:num>
                              <m:r>
                                <a:rPr lang="es-ES" b="1" i="1">
                                  <a:solidFill>
                                    <a:srgbClr val="002060"/>
                                  </a:solidFill>
                                  <a:latin typeface="Cambria Math"/>
                                </a:rPr>
                                <m:t>𝑲𝒈</m:t>
                              </m:r>
                              <m:r>
                                <a:rPr lang="es-ES" b="1" i="1">
                                  <a:solidFill>
                                    <a:srgbClr val="002060"/>
                                  </a:solidFill>
                                  <a:latin typeface="Cambria Math"/>
                                </a:rPr>
                                <m:t>∗</m:t>
                              </m:r>
                              <m:sSup>
                                <m:sSupPr>
                                  <m:ctrlPr>
                                    <a:rPr lang="es-ES" b="1" i="1">
                                      <a:solidFill>
                                        <a:srgbClr val="002060"/>
                                      </a:solidFill>
                                      <a:latin typeface="Cambria Math"/>
                                    </a:rPr>
                                  </m:ctrlPr>
                                </m:sSupPr>
                                <m:e>
                                  <m:r>
                                    <a:rPr lang="es-ES" b="1" i="1">
                                      <a:solidFill>
                                        <a:srgbClr val="002060"/>
                                      </a:solidFill>
                                      <a:latin typeface="Cambria Math"/>
                                    </a:rPr>
                                    <m:t>𝒎</m:t>
                                  </m:r>
                                </m:e>
                                <m:sup>
                                  <m:r>
                                    <a:rPr lang="es-ES" b="1" i="1">
                                      <a:solidFill>
                                        <a:srgbClr val="002060"/>
                                      </a:solidFill>
                                      <a:latin typeface="Cambria Math"/>
                                    </a:rPr>
                                    <m:t>𝟐</m:t>
                                  </m:r>
                                </m:sup>
                              </m:sSup>
                            </m:num>
                            <m:den>
                              <m:sSup>
                                <m:sSupPr>
                                  <m:ctrlPr>
                                    <a:rPr lang="es-ES" b="1" i="1">
                                      <a:solidFill>
                                        <a:srgbClr val="002060"/>
                                      </a:solidFill>
                                      <a:latin typeface="Cambria Math"/>
                                    </a:rPr>
                                  </m:ctrlPr>
                                </m:sSupPr>
                                <m:e>
                                  <m:r>
                                    <a:rPr lang="es-ES" b="1" i="1">
                                      <a:solidFill>
                                        <a:srgbClr val="002060"/>
                                      </a:solidFill>
                                      <a:latin typeface="Cambria Math"/>
                                    </a:rPr>
                                    <m:t>𝒔</m:t>
                                  </m:r>
                                </m:e>
                                <m:sup>
                                  <m:r>
                                    <a:rPr lang="es-ES" b="1" i="1">
                                      <a:solidFill>
                                        <a:srgbClr val="002060"/>
                                      </a:solidFill>
                                      <a:latin typeface="Cambria Math"/>
                                    </a:rPr>
                                    <m:t>𝟐</m:t>
                                  </m:r>
                                </m:sup>
                              </m:sSup>
                            </m:den>
                          </m:f>
                        </m:e>
                      </m:d>
                      <m:r>
                        <a:rPr lang="es-ES" b="1" i="1">
                          <a:solidFill>
                            <a:srgbClr val="002060"/>
                          </a:solidFill>
                          <a:latin typeface="Cambria Math"/>
                        </a:rPr>
                        <m:t>: </m:t>
                      </m:r>
                      <m:r>
                        <a:rPr lang="es-ES" i="1">
                          <a:solidFill>
                            <a:srgbClr val="002060"/>
                          </a:solidFill>
                          <a:latin typeface="Cambria Math"/>
                        </a:rPr>
                        <m:t>Á</m:t>
                      </m:r>
                      <m:r>
                        <a:rPr lang="es-ES" i="1">
                          <a:solidFill>
                            <a:srgbClr val="002060"/>
                          </a:solidFill>
                          <a:latin typeface="Cambria Math"/>
                        </a:rPr>
                        <m:t>𝑟𝑒𝑎</m:t>
                      </m:r>
                      <m:r>
                        <a:rPr lang="es-ES" i="1">
                          <a:solidFill>
                            <a:srgbClr val="002060"/>
                          </a:solidFill>
                          <a:latin typeface="Cambria Math"/>
                        </a:rPr>
                        <m:t> 3</m:t>
                      </m:r>
                    </m:oMath>
                  </m:oMathPara>
                </a14:m>
                <a:endParaRPr lang="es-ES" dirty="0">
                  <a:solidFill>
                    <a:srgbClr val="002060"/>
                  </a:solidFill>
                </a:endParaRPr>
              </a:p>
            </p:txBody>
          </p:sp>
        </mc:Choice>
        <mc:Fallback xmlns="">
          <p:sp>
            <p:nvSpPr>
              <p:cNvPr id="7" name="6 Rectángulo"/>
              <p:cNvSpPr>
                <a:spLocks noRot="1" noChangeAspect="1" noMove="1" noResize="1" noEditPoints="1" noAdjustHandles="1" noChangeArrowheads="1" noChangeShapeType="1" noTextEdit="1"/>
              </p:cNvSpPr>
              <p:nvPr/>
            </p:nvSpPr>
            <p:spPr>
              <a:xfrm>
                <a:off x="5004048" y="3861048"/>
                <a:ext cx="3786871" cy="727379"/>
              </a:xfrm>
              <a:prstGeom prst="rect">
                <a:avLst/>
              </a:prstGeom>
              <a:blipFill rotWithShape="0">
                <a:blip r:embed="rId5"/>
                <a:stretch>
                  <a:fillRect/>
                </a:stretch>
              </a:blipFill>
            </p:spPr>
            <p:txBody>
              <a:bodyPr/>
              <a:lstStyle/>
              <a:p>
                <a:r>
                  <a:rPr lang="es-CO">
                    <a:noFill/>
                  </a:rPr>
                  <a:t> </a:t>
                </a:r>
              </a:p>
            </p:txBody>
          </p:sp>
        </mc:Fallback>
      </mc:AlternateContent>
      <mc:AlternateContent xmlns:mc="http://schemas.openxmlformats.org/markup-compatibility/2006" xmlns:a14="http://schemas.microsoft.com/office/drawing/2010/main">
        <mc:Choice Requires="a14">
          <p:sp>
            <p:nvSpPr>
              <p:cNvPr id="8" name="7 Rectángulo"/>
              <p:cNvSpPr/>
              <p:nvPr/>
            </p:nvSpPr>
            <p:spPr>
              <a:xfrm>
                <a:off x="2123728" y="5795972"/>
                <a:ext cx="7128792" cy="369332"/>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r>
                        <a:rPr lang="es-ES" b="1" i="1" smtClean="0">
                          <a:solidFill>
                            <a:srgbClr val="002060"/>
                          </a:solidFill>
                          <a:latin typeface="Cambria Math"/>
                        </a:rPr>
                        <m:t>𝑴𝒂𝒔𝒕𝒊𝒄𝒂𝒃𝒊𝒍𝒊𝒅𝒂𝒅</m:t>
                      </m:r>
                      <m:r>
                        <a:rPr lang="es-ES" b="1" i="1" smtClean="0">
                          <a:solidFill>
                            <a:srgbClr val="002060"/>
                          </a:solidFill>
                          <a:latin typeface="Cambria Math"/>
                        </a:rPr>
                        <m:t> (</m:t>
                      </m:r>
                      <m:r>
                        <a:rPr lang="es-ES" b="1" i="1" smtClean="0">
                          <a:solidFill>
                            <a:srgbClr val="002060"/>
                          </a:solidFill>
                          <a:latin typeface="Cambria Math"/>
                        </a:rPr>
                        <m:t>𝑲𝒈</m:t>
                      </m:r>
                      <m:r>
                        <a:rPr lang="es-ES" b="1" i="1" smtClean="0">
                          <a:solidFill>
                            <a:srgbClr val="002060"/>
                          </a:solidFill>
                          <a:latin typeface="Cambria Math"/>
                        </a:rPr>
                        <m:t>):</m:t>
                      </m:r>
                      <m:r>
                        <a:rPr lang="es-ES" i="1">
                          <a:solidFill>
                            <a:srgbClr val="002060"/>
                          </a:solidFill>
                          <a:latin typeface="Cambria Math"/>
                        </a:rPr>
                        <m:t>𝐷𝑢𝑟𝑒𝑧𝑎</m:t>
                      </m:r>
                      <m:r>
                        <a:rPr lang="es-ES" i="1">
                          <a:solidFill>
                            <a:srgbClr val="002060"/>
                          </a:solidFill>
                          <a:latin typeface="Cambria Math"/>
                        </a:rPr>
                        <m:t>∗</m:t>
                      </m:r>
                      <m:r>
                        <a:rPr lang="es-ES" i="1">
                          <a:solidFill>
                            <a:srgbClr val="002060"/>
                          </a:solidFill>
                          <a:latin typeface="Cambria Math"/>
                        </a:rPr>
                        <m:t>𝐶𝑜h𝑒𝑠𝑖𝑣𝑖𝑑𝑎𝑑</m:t>
                      </m:r>
                      <m:r>
                        <a:rPr lang="es-ES" i="1">
                          <a:solidFill>
                            <a:srgbClr val="002060"/>
                          </a:solidFill>
                          <a:latin typeface="Cambria Math"/>
                        </a:rPr>
                        <m:t>∗</m:t>
                      </m:r>
                      <m:r>
                        <a:rPr lang="es-ES" i="1">
                          <a:solidFill>
                            <a:srgbClr val="002060"/>
                          </a:solidFill>
                          <a:latin typeface="Cambria Math"/>
                        </a:rPr>
                        <m:t>𝐸𝑙𝑎𝑠𝑡𝑖𝑐𝑖𝑑𝑎𝑑</m:t>
                      </m:r>
                    </m:oMath>
                  </m:oMathPara>
                </a14:m>
                <a:endParaRPr lang="es-ES" dirty="0">
                  <a:solidFill>
                    <a:srgbClr val="002060"/>
                  </a:solidFill>
                </a:endParaRPr>
              </a:p>
            </p:txBody>
          </p:sp>
        </mc:Choice>
        <mc:Fallback xmlns="">
          <p:sp>
            <p:nvSpPr>
              <p:cNvPr id="8" name="7 Rectángulo"/>
              <p:cNvSpPr>
                <a:spLocks noRot="1" noChangeAspect="1" noMove="1" noResize="1" noEditPoints="1" noAdjustHandles="1" noChangeArrowheads="1" noChangeShapeType="1" noTextEdit="1"/>
              </p:cNvSpPr>
              <p:nvPr/>
            </p:nvSpPr>
            <p:spPr>
              <a:xfrm>
                <a:off x="2123728" y="5795972"/>
                <a:ext cx="7128792" cy="369332"/>
              </a:xfrm>
              <a:prstGeom prst="rect">
                <a:avLst/>
              </a:prstGeom>
              <a:blipFill rotWithShape="0">
                <a:blip r:embed="rId6"/>
                <a:stretch>
                  <a:fillRect b="-13333"/>
                </a:stretch>
              </a:blipFill>
            </p:spPr>
            <p:txBody>
              <a:bodyPr/>
              <a:lstStyle/>
              <a:p>
                <a:r>
                  <a:rPr lang="es-CO">
                    <a:noFill/>
                  </a:rPr>
                  <a:t> </a:t>
                </a:r>
              </a:p>
            </p:txBody>
          </p:sp>
        </mc:Fallback>
      </mc:AlternateContent>
      <mc:AlternateContent xmlns:mc="http://schemas.openxmlformats.org/markup-compatibility/2006" xmlns:a14="http://schemas.microsoft.com/office/drawing/2010/main">
        <mc:Choice Requires="a14">
          <p:sp>
            <p:nvSpPr>
              <p:cNvPr id="9" name="8 Rectángulo"/>
              <p:cNvSpPr/>
              <p:nvPr/>
            </p:nvSpPr>
            <p:spPr>
              <a:xfrm>
                <a:off x="3707904" y="4869160"/>
                <a:ext cx="5210785" cy="714683"/>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r>
                        <a:rPr lang="es-ES" b="1" i="1" smtClean="0">
                          <a:solidFill>
                            <a:srgbClr val="002060"/>
                          </a:solidFill>
                          <a:latin typeface="Cambria Math"/>
                        </a:rPr>
                        <m:t>𝑮𝒐𝒎𝒐𝒔𝒊𝒅𝒂𝒅</m:t>
                      </m:r>
                      <m:r>
                        <a:rPr lang="es-ES" b="1" i="1" smtClean="0">
                          <a:solidFill>
                            <a:srgbClr val="002060"/>
                          </a:solidFill>
                          <a:latin typeface="Cambria Math"/>
                        </a:rPr>
                        <m:t> </m:t>
                      </m:r>
                      <m:d>
                        <m:dPr>
                          <m:ctrlPr>
                            <a:rPr lang="es-ES" b="1" i="1">
                              <a:solidFill>
                                <a:srgbClr val="002060"/>
                              </a:solidFill>
                              <a:latin typeface="Cambria Math"/>
                            </a:rPr>
                          </m:ctrlPr>
                        </m:dPr>
                        <m:e>
                          <m:f>
                            <m:fPr>
                              <m:ctrlPr>
                                <a:rPr lang="es-ES" b="1" i="1">
                                  <a:solidFill>
                                    <a:srgbClr val="002060"/>
                                  </a:solidFill>
                                  <a:latin typeface="Cambria Math"/>
                                </a:rPr>
                              </m:ctrlPr>
                            </m:fPr>
                            <m:num>
                              <m:r>
                                <a:rPr lang="es-ES" b="1" i="1">
                                  <a:solidFill>
                                    <a:srgbClr val="002060"/>
                                  </a:solidFill>
                                  <a:latin typeface="Cambria Math"/>
                                </a:rPr>
                                <m:t>𝑲𝒈</m:t>
                              </m:r>
                              <m:r>
                                <a:rPr lang="es-ES" b="1" i="1">
                                  <a:solidFill>
                                    <a:srgbClr val="002060"/>
                                  </a:solidFill>
                                  <a:latin typeface="Cambria Math"/>
                                </a:rPr>
                                <m:t>∗</m:t>
                              </m:r>
                              <m:r>
                                <a:rPr lang="es-ES" b="1" i="1">
                                  <a:solidFill>
                                    <a:srgbClr val="002060"/>
                                  </a:solidFill>
                                  <a:latin typeface="Cambria Math"/>
                                </a:rPr>
                                <m:t>𝒎</m:t>
                              </m:r>
                            </m:num>
                            <m:den>
                              <m:sSup>
                                <m:sSupPr>
                                  <m:ctrlPr>
                                    <a:rPr lang="es-ES" b="1" i="1">
                                      <a:solidFill>
                                        <a:srgbClr val="002060"/>
                                      </a:solidFill>
                                      <a:latin typeface="Cambria Math"/>
                                    </a:rPr>
                                  </m:ctrlPr>
                                </m:sSupPr>
                                <m:e>
                                  <m:r>
                                    <a:rPr lang="es-ES" b="1" i="1">
                                      <a:solidFill>
                                        <a:srgbClr val="002060"/>
                                      </a:solidFill>
                                      <a:latin typeface="Cambria Math"/>
                                    </a:rPr>
                                    <m:t>𝒔</m:t>
                                  </m:r>
                                </m:e>
                                <m:sup>
                                  <m:r>
                                    <a:rPr lang="es-ES" b="1" i="1">
                                      <a:solidFill>
                                        <a:srgbClr val="002060"/>
                                      </a:solidFill>
                                      <a:latin typeface="Cambria Math"/>
                                    </a:rPr>
                                    <m:t>−</m:t>
                                  </m:r>
                                  <m:r>
                                    <a:rPr lang="es-ES" b="1" i="1">
                                      <a:solidFill>
                                        <a:srgbClr val="002060"/>
                                      </a:solidFill>
                                      <a:latin typeface="Cambria Math"/>
                                    </a:rPr>
                                    <m:t>𝟐</m:t>
                                  </m:r>
                                </m:sup>
                              </m:sSup>
                            </m:den>
                          </m:f>
                        </m:e>
                      </m:d>
                      <m:r>
                        <a:rPr lang="es-ES" b="1" i="1">
                          <a:solidFill>
                            <a:srgbClr val="002060"/>
                          </a:solidFill>
                          <a:latin typeface="Cambria Math"/>
                        </a:rPr>
                        <m:t>:</m:t>
                      </m:r>
                      <m:r>
                        <a:rPr lang="es-ES" i="1">
                          <a:solidFill>
                            <a:srgbClr val="002060"/>
                          </a:solidFill>
                          <a:latin typeface="Cambria Math"/>
                        </a:rPr>
                        <m:t>𝐷𝑢𝑟𝑒𝑧𝑎</m:t>
                      </m:r>
                      <m:r>
                        <a:rPr lang="es-ES" i="1">
                          <a:solidFill>
                            <a:srgbClr val="002060"/>
                          </a:solidFill>
                          <a:latin typeface="Cambria Math"/>
                        </a:rPr>
                        <m:t>∗</m:t>
                      </m:r>
                      <m:r>
                        <a:rPr lang="es-ES" i="1">
                          <a:solidFill>
                            <a:srgbClr val="002060"/>
                          </a:solidFill>
                          <a:latin typeface="Cambria Math"/>
                        </a:rPr>
                        <m:t>𝐶𝑜h𝑒𝑠𝑖𝑣𝑖𝑑𝑎𝑑</m:t>
                      </m:r>
                    </m:oMath>
                  </m:oMathPara>
                </a14:m>
                <a:endParaRPr lang="es-ES" dirty="0">
                  <a:solidFill>
                    <a:srgbClr val="002060"/>
                  </a:solidFill>
                </a:endParaRPr>
              </a:p>
            </p:txBody>
          </p:sp>
        </mc:Choice>
        <mc:Fallback xmlns="">
          <p:sp>
            <p:nvSpPr>
              <p:cNvPr id="9" name="8 Rectángulo"/>
              <p:cNvSpPr>
                <a:spLocks noRot="1" noChangeAspect="1" noMove="1" noResize="1" noEditPoints="1" noAdjustHandles="1" noChangeArrowheads="1" noChangeShapeType="1" noTextEdit="1"/>
              </p:cNvSpPr>
              <p:nvPr/>
            </p:nvSpPr>
            <p:spPr>
              <a:xfrm>
                <a:off x="3707904" y="4869160"/>
                <a:ext cx="5210785" cy="714683"/>
              </a:xfrm>
              <a:prstGeom prst="rect">
                <a:avLst/>
              </a:prstGeom>
              <a:blipFill rotWithShape="0">
                <a:blip r:embed="rId7"/>
                <a:stretch>
                  <a:fillRect/>
                </a:stretch>
              </a:blipFill>
            </p:spPr>
            <p:txBody>
              <a:bodyPr/>
              <a:lstStyle/>
              <a:p>
                <a:r>
                  <a:rPr lang="es-CO">
                    <a:noFill/>
                  </a:rPr>
                  <a:t> </a:t>
                </a:r>
              </a:p>
            </p:txBody>
          </p:sp>
        </mc:Fallback>
      </mc:AlternateContent>
      <mc:AlternateContent xmlns:mc="http://schemas.openxmlformats.org/markup-compatibility/2006" xmlns:a14="http://schemas.microsoft.com/office/drawing/2010/main">
        <mc:Choice Requires="a14">
          <p:sp>
            <p:nvSpPr>
              <p:cNvPr id="12" name="11 Rectángulo"/>
              <p:cNvSpPr/>
              <p:nvPr/>
            </p:nvSpPr>
            <p:spPr>
              <a:xfrm>
                <a:off x="7164288" y="1268760"/>
                <a:ext cx="1510349"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s-ES" b="1" i="1" smtClean="0">
                          <a:solidFill>
                            <a:srgbClr val="002060"/>
                          </a:solidFill>
                          <a:latin typeface="Cambria Math"/>
                        </a:rPr>
                        <m:t>𝑫𝒖𝒓𝒆𝒛𝒂</m:t>
                      </m:r>
                      <m:r>
                        <a:rPr lang="es-ES" b="1" i="1" smtClean="0">
                          <a:solidFill>
                            <a:srgbClr val="002060"/>
                          </a:solidFill>
                          <a:latin typeface="Cambria Math"/>
                        </a:rPr>
                        <m:t> (</m:t>
                      </m:r>
                      <m:r>
                        <a:rPr lang="es-ES" b="1" i="1" smtClean="0">
                          <a:solidFill>
                            <a:srgbClr val="002060"/>
                          </a:solidFill>
                          <a:latin typeface="Cambria Math"/>
                        </a:rPr>
                        <m:t>𝑵</m:t>
                      </m:r>
                      <m:r>
                        <a:rPr lang="es-ES" b="1" i="1" smtClean="0">
                          <a:solidFill>
                            <a:srgbClr val="002060"/>
                          </a:solidFill>
                          <a:latin typeface="Cambria Math"/>
                        </a:rPr>
                        <m:t>)</m:t>
                      </m:r>
                    </m:oMath>
                  </m:oMathPara>
                </a14:m>
                <a:endParaRPr lang="es-ES" b="1" dirty="0">
                  <a:solidFill>
                    <a:srgbClr val="002060"/>
                  </a:solidFill>
                </a:endParaRPr>
              </a:p>
            </p:txBody>
          </p:sp>
        </mc:Choice>
        <mc:Fallback xmlns="">
          <p:sp>
            <p:nvSpPr>
              <p:cNvPr id="12" name="11 Rectángulo"/>
              <p:cNvSpPr>
                <a:spLocks noRot="1" noChangeAspect="1" noMove="1" noResize="1" noEditPoints="1" noAdjustHandles="1" noChangeArrowheads="1" noChangeShapeType="1" noTextEdit="1"/>
              </p:cNvSpPr>
              <p:nvPr/>
            </p:nvSpPr>
            <p:spPr>
              <a:xfrm>
                <a:off x="7164288" y="1268760"/>
                <a:ext cx="1510349" cy="369332"/>
              </a:xfrm>
              <a:prstGeom prst="rect">
                <a:avLst/>
              </a:prstGeom>
              <a:blipFill rotWithShape="0">
                <a:blip r:embed="rId8"/>
                <a:stretch>
                  <a:fillRect b="-13115"/>
                </a:stretch>
              </a:blipFill>
            </p:spPr>
            <p:txBody>
              <a:bodyPr/>
              <a:lstStyle/>
              <a:p>
                <a:r>
                  <a:rPr lang="es-CO">
                    <a:noFill/>
                  </a:rPr>
                  <a:t> </a:t>
                </a:r>
              </a:p>
            </p:txBody>
          </p:sp>
        </mc:Fallback>
      </mc:AlternateContent>
      <p:sp>
        <p:nvSpPr>
          <p:cNvPr id="14" name="13 Rectángulo"/>
          <p:cNvSpPr/>
          <p:nvPr/>
        </p:nvSpPr>
        <p:spPr>
          <a:xfrm>
            <a:off x="390587" y="5013176"/>
            <a:ext cx="3451848" cy="523220"/>
          </a:xfrm>
          <a:prstGeom prst="rect">
            <a:avLst/>
          </a:prstGeom>
        </p:spPr>
        <p:txBody>
          <a:bodyPr wrap="square">
            <a:spAutoFit/>
          </a:bodyPr>
          <a:lstStyle/>
          <a:p>
            <a:pPr algn="ctr"/>
            <a:r>
              <a:rPr lang="es-CO" sz="1400" b="1" dirty="0">
                <a:solidFill>
                  <a:srgbClr val="002060"/>
                </a:solidFill>
              </a:rPr>
              <a:t>Figura </a:t>
            </a:r>
            <a:r>
              <a:rPr lang="es-CO" sz="1400" b="1" dirty="0" smtClean="0">
                <a:solidFill>
                  <a:srgbClr val="002060"/>
                </a:solidFill>
              </a:rPr>
              <a:t>6.</a:t>
            </a:r>
            <a:r>
              <a:rPr lang="es-CO" sz="1400" dirty="0" smtClean="0">
                <a:solidFill>
                  <a:srgbClr val="002060"/>
                </a:solidFill>
              </a:rPr>
              <a:t> </a:t>
            </a:r>
            <a:r>
              <a:rPr lang="es-CO" sz="1400" dirty="0">
                <a:solidFill>
                  <a:srgbClr val="002060"/>
                </a:solidFill>
              </a:rPr>
              <a:t>Análisis de TPA. (Hleap y Velasco, 2010)</a:t>
            </a:r>
            <a:endParaRPr lang="es-ES" sz="1400" dirty="0">
              <a:solidFill>
                <a:srgbClr val="002060"/>
              </a:solidFill>
            </a:endParaRPr>
          </a:p>
        </p:txBody>
      </p:sp>
      <p:pic>
        <p:nvPicPr>
          <p:cNvPr id="11" name="Picture 2"/>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0" y="-26200"/>
            <a:ext cx="1298575" cy="1292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120304680"/>
      </p:ext>
    </p:extLst>
  </p:cSld>
  <p:clrMapOvr>
    <a:masterClrMapping/>
  </p:clrMapOvr>
  <p:transition spd="slow">
    <p:push dir="u"/>
  </p:transition>
  <p:timing>
    <p:tnLst>
      <p:par>
        <p:cTn id="1" dur="indefinite" restart="never" nodeType="tmRoot"/>
      </p:par>
    </p:tnLst>
  </p:timing>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253</TotalTime>
  <Words>1187</Words>
  <Application>Microsoft Office PowerPoint</Application>
  <PresentationFormat>Presentación en pantalla (4:3)</PresentationFormat>
  <Paragraphs>243</Paragraphs>
  <Slides>13</Slides>
  <Notes>1</Notes>
  <HiddenSlides>0</HiddenSlides>
  <MMClips>0</MMClips>
  <ScaleCrop>false</ScaleCrop>
  <HeadingPairs>
    <vt:vector size="4" baseType="variant">
      <vt:variant>
        <vt:lpstr>Tema</vt:lpstr>
      </vt:variant>
      <vt:variant>
        <vt:i4>1</vt:i4>
      </vt:variant>
      <vt:variant>
        <vt:lpstr>Títulos de diapositiva</vt:lpstr>
      </vt:variant>
      <vt:variant>
        <vt:i4>13</vt:i4>
      </vt:variant>
    </vt:vector>
  </HeadingPairs>
  <TitlesOfParts>
    <vt:vector size="14" baseType="lpstr">
      <vt:lpstr>Tema de Office</vt:lpstr>
      <vt:lpstr>EVALUACIÓN DEL EFECTO DEL ULTRASONIDO DE POTENCIA Y EL USO DE TRANSGLUTAMINASA COMO PRETRATAMIENTO EN LA PRODUCCIÓN DE QUESO</vt:lpstr>
      <vt:lpstr>INTRODUCCIÓN</vt:lpstr>
      <vt:lpstr>DISEÑO EXPERIMENTAL </vt:lpstr>
      <vt:lpstr>VARIABLES DE RESPUESTA</vt:lpstr>
      <vt:lpstr>ELABORACIÓN DE QUESO</vt:lpstr>
      <vt:lpstr>RENDIMIENTO QUESERO (%)</vt:lpstr>
      <vt:lpstr>CONTENIDO DE HUMEDAD (%)</vt:lpstr>
      <vt:lpstr>PROTEÍNA EN SUERO (mg/mL)</vt:lpstr>
      <vt:lpstr>ANÁLISIS TEXTURAL TPA</vt:lpstr>
      <vt:lpstr>DUREZA (N)</vt:lpstr>
      <vt:lpstr>COHESIVIDAD</vt:lpstr>
      <vt:lpstr>CONCLUSIONES  </vt:lpstr>
      <vt:lpstr>¡GRACIAS!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Angulo Coral</dc:creator>
  <cp:lastModifiedBy>Ligia Ines Rodriguez Piedrahita</cp:lastModifiedBy>
  <cp:revision>19</cp:revision>
  <dcterms:created xsi:type="dcterms:W3CDTF">2016-06-17T04:19:48Z</dcterms:created>
  <dcterms:modified xsi:type="dcterms:W3CDTF">2016-10-03T15:23:06Z</dcterms:modified>
</cp:coreProperties>
</file>