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52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79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655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44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41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479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908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228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82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18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909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59279-A56D-4E81-8349-D15C21996FC9}" type="datetimeFigureOut">
              <a:rPr lang="es-ES" smtClean="0"/>
              <a:t>24/07/2014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CBB28-E822-4141-B0BC-B2234BDCF75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21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ngentaphoto.com/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municaciones@syngenta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7 Grupo"/>
          <p:cNvGrpSpPr/>
          <p:nvPr/>
        </p:nvGrpSpPr>
        <p:grpSpPr>
          <a:xfrm>
            <a:off x="1439452" y="35705"/>
            <a:ext cx="6444916" cy="6345623"/>
            <a:chOff x="1439452" y="35705"/>
            <a:chExt cx="6444916" cy="6345623"/>
          </a:xfrm>
        </p:grpSpPr>
        <p:pic>
          <p:nvPicPr>
            <p:cNvPr id="9" name="Picture 2" descr="C:\Users\mariacastro\AppData\Local\Microsoft\Windows\Temporary Internet Files\Content.Outlook\NWXUT45T\SPA_ScarcityWaste_EmailHeader AW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9453" y="42762"/>
              <a:ext cx="6444915" cy="19442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9 CuadroTexto"/>
            <p:cNvSpPr txBox="1"/>
            <p:nvPr/>
          </p:nvSpPr>
          <p:spPr>
            <a:xfrm>
              <a:off x="1439452" y="2094414"/>
              <a:ext cx="6444915" cy="4124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ES" i="1" dirty="0" smtClean="0"/>
                <a:t>Apreciado fotógrafo,</a:t>
              </a:r>
            </a:p>
            <a:p>
              <a:pPr algn="just"/>
              <a:endParaRPr lang="es-ES" sz="1600" dirty="0"/>
            </a:p>
            <a:p>
              <a:pPr algn="just"/>
              <a:r>
                <a:rPr lang="es-ES" sz="1600" dirty="0" smtClean="0"/>
                <a:t>Syngenta anuncia la apertura de inscripciones al segundo premio de fotografía Syngenta. El tema de esta segunda edición del concurso es “Escasez-Desperdicio” (Scarcity-Waste), el cual busca estimular el diálogo y la creación de conciencia sobre algunos de los retos de sostenibilidad más apremiantes a nivel global a través de la fotografía.</a:t>
              </a:r>
            </a:p>
            <a:p>
              <a:pPr algn="just"/>
              <a:endParaRPr lang="es-ES" sz="1600" dirty="0" smtClean="0"/>
            </a:p>
            <a:p>
              <a:pPr algn="just"/>
              <a:r>
                <a:rPr lang="es-ES" sz="1600" dirty="0" smtClean="0"/>
                <a:t>El Premio de Fotografía Syngenta, invita a participar a los fotógrafos a su Certamen Profesional. En donde el premio para el ganador asciende a $25,000 dólares. Las fotografías ganadoras en esta categoría serán exhibidas en la Casa Sumerset, uno de los espacios artísticos y culturales más representativos de Londres, en marzo del 2015.</a:t>
              </a:r>
            </a:p>
            <a:p>
              <a:pPr algn="just"/>
              <a:endParaRPr lang="es-ES" sz="1600" dirty="0"/>
            </a:p>
            <a:p>
              <a:pPr algn="just"/>
              <a:r>
                <a:rPr lang="es-ES" sz="1600" b="1" dirty="0" smtClean="0"/>
                <a:t>Para mayor información ingresa a: </a:t>
              </a:r>
              <a:r>
                <a:rPr lang="es-CO" sz="1600" b="1" u="sng" dirty="0" smtClean="0">
                  <a:hlinkClick r:id="rId3"/>
                </a:rPr>
                <a:t>www.syngentaphoto.com</a:t>
              </a:r>
              <a:r>
                <a:rPr lang="es-CO" sz="1600" b="1" dirty="0"/>
                <a:t> </a:t>
              </a:r>
              <a:r>
                <a:rPr lang="es-CO" sz="1600" b="1" dirty="0" smtClean="0"/>
                <a:t>o escríbenos al correo </a:t>
              </a:r>
              <a:r>
                <a:rPr lang="es-CO" sz="1600" b="1" dirty="0" smtClean="0">
                  <a:hlinkClick r:id="rId4"/>
                </a:rPr>
                <a:t>comunicaciones@syngenta.com</a:t>
              </a:r>
              <a:endParaRPr lang="es-CO" sz="1600" b="1" dirty="0" smtClean="0"/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1439452" y="35705"/>
              <a:ext cx="6444915" cy="6345623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662804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132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Castro, Maria</dc:creator>
  <cp:lastModifiedBy>Mutis, Jessica</cp:lastModifiedBy>
  <cp:revision>3</cp:revision>
  <dcterms:created xsi:type="dcterms:W3CDTF">2014-06-18T16:06:58Z</dcterms:created>
  <dcterms:modified xsi:type="dcterms:W3CDTF">2014-07-24T20:13:04Z</dcterms:modified>
</cp:coreProperties>
</file>