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5" r:id="rId6"/>
    <p:sldId id="264" r:id="rId7"/>
    <p:sldId id="266" r:id="rId8"/>
    <p:sldId id="263" r:id="rId9"/>
    <p:sldId id="269" r:id="rId10"/>
    <p:sldId id="268" r:id="rId11"/>
    <p:sldId id="267" r:id="rId12"/>
    <p:sldId id="311" r:id="rId13"/>
    <p:sldId id="276" r:id="rId14"/>
    <p:sldId id="271" r:id="rId15"/>
    <p:sldId id="275" r:id="rId16"/>
    <p:sldId id="274" r:id="rId17"/>
    <p:sldId id="273" r:id="rId18"/>
    <p:sldId id="282" r:id="rId19"/>
    <p:sldId id="281" r:id="rId20"/>
    <p:sldId id="277" r:id="rId21"/>
    <p:sldId id="272" r:id="rId22"/>
    <p:sldId id="306" r:id="rId23"/>
    <p:sldId id="308" r:id="rId24"/>
    <p:sldId id="305" r:id="rId25"/>
    <p:sldId id="307" r:id="rId26"/>
    <p:sldId id="309" r:id="rId27"/>
    <p:sldId id="310" r:id="rId28"/>
    <p:sldId id="278" r:id="rId29"/>
    <p:sldId id="280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37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8/13/2020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3191FA0C-820F-4916-9FB4-2940B5C6AD5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091" t="703" b="31114"/>
          <a:stretch/>
        </p:blipFill>
        <p:spPr>
          <a:xfrm>
            <a:off x="305" y="0"/>
            <a:ext cx="12191695" cy="685799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6A0FFA78-985C-4F50-B21A-77045C7DF6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896786" y="3064931"/>
            <a:ext cx="8295215" cy="2488568"/>
          </a:xfrm>
          <a:prstGeom prst="rect">
            <a:avLst/>
          </a:prstGeom>
          <a:solidFill>
            <a:srgbClr val="000001">
              <a:alpha val="7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936B5866-85D6-463A-9115-41B38FADAD0E}"/>
              </a:ext>
            </a:extLst>
          </p:cNvPr>
          <p:cNvSpPr txBox="1"/>
          <p:nvPr/>
        </p:nvSpPr>
        <p:spPr>
          <a:xfrm>
            <a:off x="4065511" y="3236470"/>
            <a:ext cx="6832500" cy="1252601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cap="all">
                <a:solidFill>
                  <a:srgbClr val="FFFFFE"/>
                </a:solidFill>
                <a:latin typeface="+mj-lt"/>
                <a:ea typeface="+mj-ea"/>
                <a:cs typeface="+mj-cs"/>
              </a:rPr>
              <a:t>GRADUANDOS DE LA FACULTAD DE CIENCIAS NATURALES E INGENIERÍA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65409EC7-69B1-45CC-8FB7-1964C1AB67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065509" y="4666480"/>
            <a:ext cx="6832499" cy="0"/>
          </a:xfrm>
          <a:prstGeom prst="line">
            <a:avLst/>
          </a:prstGeom>
          <a:ln w="31750">
            <a:solidFill>
              <a:srgbClr val="2A71C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08177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DB5BF304-840B-4DDD-8085-A3A017EF43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841927"/>
              </p:ext>
            </p:extLst>
          </p:nvPr>
        </p:nvGraphicFramePr>
        <p:xfrm>
          <a:off x="1042274" y="514981"/>
          <a:ext cx="10574338" cy="5577840"/>
        </p:xfrm>
        <a:graphic>
          <a:graphicData uri="http://schemas.openxmlformats.org/drawingml/2006/table">
            <a:tbl>
              <a:tblPr/>
              <a:tblGrid>
                <a:gridCol w="6599313">
                  <a:extLst>
                    <a:ext uri="{9D8B030D-6E8A-4147-A177-3AD203B41FA5}">
                      <a16:colId xmlns:a16="http://schemas.microsoft.com/office/drawing/2014/main" xmlns="" val="1060055685"/>
                    </a:ext>
                  </a:extLst>
                </a:gridCol>
                <a:gridCol w="3975025">
                  <a:extLst>
                    <a:ext uri="{9D8B030D-6E8A-4147-A177-3AD203B41FA5}">
                      <a16:colId xmlns:a16="http://schemas.microsoft.com/office/drawing/2014/main" xmlns="" val="2565603544"/>
                    </a:ext>
                  </a:extLst>
                </a:gridCol>
              </a:tblGrid>
              <a:tr h="31320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FELIPE FAGUA GARZÓN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QUÍMICO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76877560"/>
                  </a:ext>
                </a:extLst>
              </a:tr>
              <a:tr h="31320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DANIEL EDUARDO CHIQUIZA BARACALDO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QUÍMICO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52444107"/>
                  </a:ext>
                </a:extLst>
              </a:tr>
              <a:tr h="31320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MIGUEL ALFONSO JIMÉNEZ PINILLA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QUÍMICO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01431438"/>
                  </a:ext>
                </a:extLst>
              </a:tr>
              <a:tr h="31320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PEDRO SANTIAGO CHAVES DÍAZ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QUÍMICO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28455375"/>
                  </a:ext>
                </a:extLst>
              </a:tr>
              <a:tr h="31320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YEISSON ANDRÉS BELTRÁN SANABRIA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QUÍMICO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3567862"/>
                  </a:ext>
                </a:extLst>
              </a:tr>
              <a:tr h="31320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DAVID ESTEBAN CRISTANCHO RISCANEVO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QUÍMICO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76674186"/>
                  </a:ext>
                </a:extLst>
              </a:tr>
              <a:tr h="31320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SANTIAGO GRISALES VELANDIA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QUÍMICO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49475366"/>
                  </a:ext>
                </a:extLst>
              </a:tr>
              <a:tr h="31320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CÉSAR AUGUSTO RAMÍREZ BARBOSA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QUÍMICO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77077650"/>
                  </a:ext>
                </a:extLst>
              </a:tr>
              <a:tr h="31320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ESTEBAN RESTREPO LUNA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QUÍMICO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45644112"/>
                  </a:ext>
                </a:extLst>
              </a:tr>
              <a:tr h="31320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SERGIO ANDRÉS CELIS PINEDA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QUÍMICO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43625496"/>
                  </a:ext>
                </a:extLst>
              </a:tr>
              <a:tr h="31320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JUAN SEBASTIÁN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MIKLY 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BEJARANO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QUÍMICO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28202564"/>
                  </a:ext>
                </a:extLst>
              </a:tr>
              <a:tr h="31320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JEANPOOL ORLANDO BARRERA ARÉVALO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QUÍMICO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70586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3521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D3C300B5-7329-4DB3-8419-77F76F4BA7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151706"/>
              </p:ext>
            </p:extLst>
          </p:nvPr>
        </p:nvGraphicFramePr>
        <p:xfrm>
          <a:off x="1045028" y="359744"/>
          <a:ext cx="11056776" cy="6507480"/>
        </p:xfrm>
        <a:graphic>
          <a:graphicData uri="http://schemas.openxmlformats.org/drawingml/2006/table">
            <a:tbl>
              <a:tblPr/>
              <a:tblGrid>
                <a:gridCol w="6900397">
                  <a:extLst>
                    <a:ext uri="{9D8B030D-6E8A-4147-A177-3AD203B41FA5}">
                      <a16:colId xmlns:a16="http://schemas.microsoft.com/office/drawing/2014/main" xmlns="" val="2270123471"/>
                    </a:ext>
                  </a:extLst>
                </a:gridCol>
                <a:gridCol w="4156379">
                  <a:extLst>
                    <a:ext uri="{9D8B030D-6E8A-4147-A177-3AD203B41FA5}">
                      <a16:colId xmlns:a16="http://schemas.microsoft.com/office/drawing/2014/main" xmlns="" val="2598335742"/>
                    </a:ext>
                  </a:extLst>
                </a:gridCol>
              </a:tblGrid>
              <a:tr h="31884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DAVID SANTIAGO OSORIO CALLEJAS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QUÍMICO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00793695"/>
                  </a:ext>
                </a:extLst>
              </a:tr>
              <a:tr h="31884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JULIÁN DAVID DÍAZ ATARÁ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QUÍMICO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25457119"/>
                  </a:ext>
                </a:extLst>
              </a:tr>
              <a:tr h="31884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JORGE ANDRÉS FORERO ROJAS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QUÍMICO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28939502"/>
                  </a:ext>
                </a:extLst>
              </a:tr>
              <a:tr h="31884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JONATHAN FABIÁN TORRES QUEVEDO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QUÍMICO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1200776"/>
                  </a:ext>
                </a:extLst>
              </a:tr>
              <a:tr h="31884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JULIÁN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DAVID QUIMBAYA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OTÁLVARO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Centaur" panose="020305040502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QUÍMICO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09627906"/>
                  </a:ext>
                </a:extLst>
              </a:tr>
              <a:tr h="31884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GUILLERMO ANDRÉS VEGA ESCOBAR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QUÍMICO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96436611"/>
                  </a:ext>
                </a:extLst>
              </a:tr>
              <a:tr h="31884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JAIRO ALBERTO LOZANO BAQUERO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QUÍMICO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84588032"/>
                  </a:ext>
                </a:extLst>
              </a:tr>
              <a:tr h="31884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SANTIAGO SÁNCHEZ CASTAÑEDA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QUÍMICO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58257999"/>
                  </a:ext>
                </a:extLst>
              </a:tr>
              <a:tr h="31884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GABRIEL EDUARDO GARCÍA LAITON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QUÍMICO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09962125"/>
                  </a:ext>
                </a:extLst>
              </a:tr>
              <a:tr h="31884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GERMÁN CAMILO PEÑA LOAIZA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QUÍMICO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28620618"/>
                  </a:ext>
                </a:extLst>
              </a:tr>
              <a:tr h="31884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DIEGO ANDRÉS CARVAJAL URBINA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QUÍMICO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6668113"/>
                  </a:ext>
                </a:extLst>
              </a:tr>
              <a:tr h="31884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SERGIO ALEJANDRO AHUMADA CORREDOR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QUÍMICO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67185351"/>
                  </a:ext>
                </a:extLst>
              </a:tr>
              <a:tr h="31884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DIEGO ANDRÉS PINTO CARVAJAL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QUÍMICO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66856430"/>
                  </a:ext>
                </a:extLst>
              </a:tr>
              <a:tr h="31884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NICOLÁS ANDRÉS BARRETO MONTENEGRO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QUÍMICO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98829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0480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7C48EF18-5A54-4DAF-A578-E6559F0E891C}"/>
              </a:ext>
            </a:extLst>
          </p:cNvPr>
          <p:cNvSpPr txBox="1"/>
          <p:nvPr/>
        </p:nvSpPr>
        <p:spPr>
          <a:xfrm>
            <a:off x="447869" y="2353261"/>
            <a:ext cx="11150082" cy="11536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400" b="1" i="0" u="none" strike="noStrike" dirty="0">
                <a:solidFill>
                  <a:srgbClr val="000000"/>
                </a:solidFill>
                <a:effectLst/>
                <a:latin typeface="Centaur" panose="02030504050205020304" pitchFamily="18" charset="0"/>
              </a:rPr>
              <a:t>MILTON MAURICIO HERRERA RAMÍREZ</a:t>
            </a:r>
            <a:r>
              <a:rPr lang="es-MX" sz="2400" b="1" dirty="0">
                <a:latin typeface="Centaur" panose="020305040502050203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s-MX" sz="2400" b="1" i="0" u="none" strike="noStrike" dirty="0">
                <a:solidFill>
                  <a:srgbClr val="000000"/>
                </a:solidFill>
                <a:effectLst/>
                <a:latin typeface="Centaur" panose="02030504050205020304" pitchFamily="18" charset="0"/>
              </a:rPr>
              <a:t>DOCTOR EN MODELADO EN POLÍTICA Y GESTIÓN PÚBLICA</a:t>
            </a:r>
            <a:r>
              <a:rPr lang="es-MX" sz="2400" b="1" dirty="0">
                <a:latin typeface="Centaur" panose="02030504050205020304" pitchFamily="18" charset="0"/>
              </a:rPr>
              <a:t> </a:t>
            </a:r>
            <a:endParaRPr lang="es-CO" sz="2400" b="1" dirty="0">
              <a:latin typeface="Centaur" panose="020305040502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962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3191FA0C-820F-4916-9FB4-2940B5C6AD5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091" t="703" b="31114"/>
          <a:stretch/>
        </p:blipFill>
        <p:spPr>
          <a:xfrm>
            <a:off x="305" y="0"/>
            <a:ext cx="12191695" cy="685799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6A0FFA78-985C-4F50-B21A-77045C7DF6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896786" y="3064931"/>
            <a:ext cx="8295215" cy="2488568"/>
          </a:xfrm>
          <a:prstGeom prst="rect">
            <a:avLst/>
          </a:prstGeom>
          <a:solidFill>
            <a:srgbClr val="000001">
              <a:alpha val="7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936B5866-85D6-463A-9115-41B38FADAD0E}"/>
              </a:ext>
            </a:extLst>
          </p:cNvPr>
          <p:cNvSpPr txBox="1"/>
          <p:nvPr/>
        </p:nvSpPr>
        <p:spPr>
          <a:xfrm>
            <a:off x="4065510" y="3236470"/>
            <a:ext cx="8008301" cy="1252601"/>
          </a:xfrm>
          <a:prstGeom prst="rect">
            <a:avLst/>
          </a:prstGeom>
        </p:spPr>
        <p:txBody>
          <a:bodyPr vert="horz" lIns="91440" tIns="45720" rIns="91440" bIns="0" rtlCol="0" anchor="b">
            <a:normAutofit lnSpcReduction="10000"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cap="all" dirty="0">
                <a:solidFill>
                  <a:srgbClr val="FFFFFE"/>
                </a:solidFill>
                <a:latin typeface="+mj-lt"/>
                <a:ea typeface="+mj-ea"/>
                <a:cs typeface="+mj-cs"/>
              </a:rPr>
              <a:t>GRADUANDOS DE LA FACULTAD DE CIENCIAS ECONÓMICAS </a:t>
            </a:r>
            <a:r>
              <a:rPr lang="en-US" sz="3100" cap="all" dirty="0" smtClean="0">
                <a:solidFill>
                  <a:srgbClr val="FFFFFE"/>
                </a:solidFill>
                <a:latin typeface="+mj-lt"/>
                <a:ea typeface="+mj-ea"/>
                <a:cs typeface="+mj-cs"/>
              </a:rPr>
              <a:t>Y ADMINISTRATIVAS</a:t>
            </a:r>
            <a:endParaRPr lang="en-US" sz="3100" cap="all" dirty="0">
              <a:solidFill>
                <a:srgbClr val="FFFFFE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65409EC7-69B1-45CC-8FB7-1964C1AB67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065509" y="4666480"/>
            <a:ext cx="6832499" cy="0"/>
          </a:xfrm>
          <a:prstGeom prst="line">
            <a:avLst/>
          </a:prstGeom>
          <a:ln w="31750">
            <a:solidFill>
              <a:srgbClr val="2A71C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6153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xmlns="" id="{A9AF982A-2C09-4029-8E52-B8A02D14D7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459352"/>
              </p:ext>
            </p:extLst>
          </p:nvPr>
        </p:nvGraphicFramePr>
        <p:xfrm>
          <a:off x="1240972" y="811831"/>
          <a:ext cx="13753321" cy="5113020"/>
        </p:xfrm>
        <a:graphic>
          <a:graphicData uri="http://schemas.openxmlformats.org/drawingml/2006/table">
            <a:tbl>
              <a:tblPr/>
              <a:tblGrid>
                <a:gridCol w="5657154">
                  <a:extLst>
                    <a:ext uri="{9D8B030D-6E8A-4147-A177-3AD203B41FA5}">
                      <a16:colId xmlns:a16="http://schemas.microsoft.com/office/drawing/2014/main" xmlns="" val="3206978922"/>
                    </a:ext>
                  </a:extLst>
                </a:gridCol>
                <a:gridCol w="8096167">
                  <a:extLst>
                    <a:ext uri="{9D8B030D-6E8A-4147-A177-3AD203B41FA5}">
                      <a16:colId xmlns:a16="http://schemas.microsoft.com/office/drawing/2014/main" xmlns="" val="116200464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MÓNICA LORENA RUBIANO GARCÍA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ADMINISTRADORA DE EMPRESAS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1940259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MARÍA CAMILA BARRERO ALVARÁN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ADMINISTRADORA DE EMPRESAS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376237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JAIRO ALONSO BARRETO CORTÉS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ADMINISTRADOR DE EMPRESAS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1264429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JOSEPH FELIPE CELI NONTOA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ADMINISTRADOR DE EMPRESAS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2607443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CÉSAR AUGUSTO VERA TRUJILLO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ADMINISTRADOR DE EMPRESAS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3211735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JUAN PABLO GUEVARA IZQUIERDO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ADMINISTRADOR DE EMPRESAS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596146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CARLOS FIDEL SOLER LOZANO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ADMINISTRADOR DE EMPRESAS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869846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LAURA CATHERINE VILLAMIZAR FERNÁNDEZ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ADMINISTRADORA DE EMPRESAS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7950287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DAVID ZAMORA BARBOSA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ADMINISTRADOR DE EMPRESAS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7086586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MIGUEL ANDRÉS BERNAL CRISTANCHO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ADMINISTRADOR DE EMPRESAS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0216551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BRANDON ANDREY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OTÁLORA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VARGAS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ADMINISTRADOR DE EMPRESAS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96582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1211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3BA74A18-BA2B-40E6-B77B-24022AA0C1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376658"/>
              </p:ext>
            </p:extLst>
          </p:nvPr>
        </p:nvGraphicFramePr>
        <p:xfrm>
          <a:off x="289249" y="625996"/>
          <a:ext cx="13134391" cy="5798884"/>
        </p:xfrm>
        <a:graphic>
          <a:graphicData uri="http://schemas.openxmlformats.org/drawingml/2006/table">
            <a:tbl>
              <a:tblPr/>
              <a:tblGrid>
                <a:gridCol w="5402569">
                  <a:extLst>
                    <a:ext uri="{9D8B030D-6E8A-4147-A177-3AD203B41FA5}">
                      <a16:colId xmlns:a16="http://schemas.microsoft.com/office/drawing/2014/main" xmlns="" val="354127052"/>
                    </a:ext>
                  </a:extLst>
                </a:gridCol>
                <a:gridCol w="7731822">
                  <a:extLst>
                    <a:ext uri="{9D8B030D-6E8A-4147-A177-3AD203B41FA5}">
                      <a16:colId xmlns:a16="http://schemas.microsoft.com/office/drawing/2014/main" xmlns="" val="599136631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SHERLEY VANESSA CHAVARRÍA CHACÓN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COMERCIO INTERNACIONAL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58832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CARLOS STEVEN SALAMANCA MORALES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COMERCIO INTERNACIONAL Y FINANZAS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0538428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KATALINA </a:t>
                      </a:r>
                      <a:r>
                        <a:rPr lang="es-CO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ORTEGÓN GARCÍA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Centaur" panose="020305040502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COMERCIO INTERNACIONAL Y FINANZAS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5845837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DANIEL LEONARDO TINJACÁ ZÚÑIGA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COMERCIO INTERNACIONAL Y FINANZAS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4269587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MARÍA </a:t>
                      </a:r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ALEJANDRA </a:t>
                      </a:r>
                      <a:r>
                        <a:rPr lang="es-CO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CELEMÍN MARTÍNEZ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Centaur" panose="020305040502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COMERCIO INTERNACIONAL Y FINANZAS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8836515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KAREN TATIANA AGUIRRE MAHECHA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COMERCIO INTERNACIONAL Y FINANZAS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8763480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SEBASTIÁN LARA BOTERO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COMERCIO INTERNACIONAL Y FINANZAS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185649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EDWIN DARÍO PIZA CEDEÑO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COMERCIO INTERNACIONAL Y FINANZAS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1960178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ILICH SINISTERRA WHILER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COMERCIO INTERNACIONAL Y FINANZAS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318874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CINDY JOHANNA GIL RAMÍREZ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COMERCIO INTERNACIONAL Y FINANZAS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2672608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ANA MARÍA OLARTE RINCÓN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COMERCIO INTERNACIONAL Y FINANZAS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3764691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YURI XIMENA BERNAL MOLINA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COMERCIO INTERNACIONAL Y FINANZAS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5585246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DANIELA ESQUIVEL PERÉZ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18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COMERCIO INTERNACIONAL Y FINANZAS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7150319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18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DIEGO FERNEY LIZARAZO PIÑEROS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COMERCIO INTERNACIONAL Y FINANZAS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44583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67194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275EF595-4D1D-4959-8665-D3521D2E0F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616486"/>
              </p:ext>
            </p:extLst>
          </p:nvPr>
        </p:nvGraphicFramePr>
        <p:xfrm>
          <a:off x="669852" y="287655"/>
          <a:ext cx="14757148" cy="5311140"/>
        </p:xfrm>
        <a:graphic>
          <a:graphicData uri="http://schemas.openxmlformats.org/drawingml/2006/table">
            <a:tbl>
              <a:tblPr/>
              <a:tblGrid>
                <a:gridCol w="6070059">
                  <a:extLst>
                    <a:ext uri="{9D8B030D-6E8A-4147-A177-3AD203B41FA5}">
                      <a16:colId xmlns:a16="http://schemas.microsoft.com/office/drawing/2014/main" xmlns="" val="60160808"/>
                    </a:ext>
                  </a:extLst>
                </a:gridCol>
                <a:gridCol w="8687089">
                  <a:extLst>
                    <a:ext uri="{9D8B030D-6E8A-4147-A177-3AD203B41FA5}">
                      <a16:colId xmlns:a16="http://schemas.microsoft.com/office/drawing/2014/main" xmlns="" val="287353726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JOHIS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RODRÍGUEZ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HERNÁNDEZ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CONTADORA PÚBLICA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2849157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PAULA ANDREA PEÑA ORTIZ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CONTADORA PÚBLICA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4888474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CRISTIAN NIÑO RODRÍGUEZ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CONTADOR PÚBLICO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2234089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ANDRÉS TIBERIO CHIQUIZA TORRES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CONTADOR PÚBLICO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0959190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JERALDINNE JULIETH VELASCO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SÁNCHEZ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Centaur" panose="020305040502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CONTADORA PÚBLICA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2094314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LAURA LILIANA PACHECO CASTILLO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CONTADORA PÚBLICA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9148519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LAURA MILENA SALAZAR DUARTE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CONTADORA PÚBLICA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2752378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CLAUDIA MARCELA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CASTAÑO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GUTIÉRREZ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CONTADORA PÚBLICA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2052147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KATHERINE GRASS CÁRDENAS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CONTADORA PÚBLICA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8870393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LAURA CAMILA SALAZAR MARTÍNEZ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CONTADORA PÚBLICA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5540373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YERLY JOHANNA GORDILLO CHACÓN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CONTADORA PÚBLICA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9512323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CRISTIAN CAMILO JUYO ROMERO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CONTADOR PÚBLICO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4599647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LAURA DANIELA BASALLO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MARTÍNEZ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Centaur" panose="020305040502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CONTADORA PÚBLICA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4355780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Á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NGELA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BRIYIHT SALINAS  </a:t>
                      </a:r>
                      <a:r>
                        <a:rPr lang="es-CO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SALINAS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CONTADORA PÚBLICA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397008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YERED JIMENA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RODRÍGUEZ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CASTELLANOS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CONTADORA PÚBLICA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130751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JEISSON MORALES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DÍAZ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Centaur" panose="020305040502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CONTADOR PÚBLICO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9148104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ADRIANA ISABEL HERNÁNDEZ GIL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CONTADORA PÚBLICA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66916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62224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1C32BB6C-5246-4A9C-936F-588ED639F27C}"/>
              </a:ext>
            </a:extLst>
          </p:cNvPr>
          <p:cNvSpPr txBox="1"/>
          <p:nvPr/>
        </p:nvSpPr>
        <p:spPr>
          <a:xfrm>
            <a:off x="1510903" y="2712078"/>
            <a:ext cx="917019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2800" b="1" i="0" u="none" strike="noStrike" dirty="0">
                <a:solidFill>
                  <a:srgbClr val="000000"/>
                </a:solidFill>
                <a:effectLst/>
                <a:latin typeface="Centaur" panose="02030504050205020304" pitchFamily="18" charset="0"/>
              </a:rPr>
              <a:t>JUANITA MARÍA SERRANO ARDILA</a:t>
            </a:r>
            <a:r>
              <a:rPr lang="es-CO" sz="2800" b="1" dirty="0">
                <a:latin typeface="Centaur" panose="02030504050205020304" pitchFamily="18" charset="0"/>
              </a:rPr>
              <a:t>  </a:t>
            </a:r>
          </a:p>
          <a:p>
            <a:pPr algn="ctr"/>
            <a:r>
              <a:rPr lang="es-CO" sz="2800" b="1" i="0" u="none" strike="noStrike" dirty="0">
                <a:solidFill>
                  <a:srgbClr val="000000"/>
                </a:solidFill>
                <a:effectLst/>
                <a:latin typeface="Centaur" panose="02030504050205020304" pitchFamily="18" charset="0"/>
              </a:rPr>
              <a:t>ECONOMISTA</a:t>
            </a:r>
            <a:r>
              <a:rPr lang="es-CO" sz="2800" b="1" dirty="0">
                <a:latin typeface="Centaur" panose="020305040502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532971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2EEECD49-BCB6-426A-B10E-4BB9D5C6F0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95619"/>
              </p:ext>
            </p:extLst>
          </p:nvPr>
        </p:nvGraphicFramePr>
        <p:xfrm>
          <a:off x="1519689" y="972182"/>
          <a:ext cx="12644179" cy="4572000"/>
        </p:xfrm>
        <a:graphic>
          <a:graphicData uri="http://schemas.openxmlformats.org/drawingml/2006/table">
            <a:tbl>
              <a:tblPr/>
              <a:tblGrid>
                <a:gridCol w="5200931">
                  <a:extLst>
                    <a:ext uri="{9D8B030D-6E8A-4147-A177-3AD203B41FA5}">
                      <a16:colId xmlns:a16="http://schemas.microsoft.com/office/drawing/2014/main" xmlns="" val="1867911367"/>
                    </a:ext>
                  </a:extLst>
                </a:gridCol>
                <a:gridCol w="7443248">
                  <a:extLst>
                    <a:ext uri="{9D8B030D-6E8A-4147-A177-3AD203B41FA5}">
                      <a16:colId xmlns:a16="http://schemas.microsoft.com/office/drawing/2014/main" xmlns="" val="4042007611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VALENTINA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SUÁREZ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ROJAS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MERCADEO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8618592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ANDRÉS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FELIPE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PÉREZ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CRUZ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MERCADEO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5861129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CARLOS MANUEL ACOSTA ACERO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MERCADEO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3479776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MAGDA JULIANA VARGAS MARÍN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MERCADEO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4637795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LAURA JULIANA DE MOYA MELO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MERCADEO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9892436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MARÍA RAYMOND FAJARDO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MERCADEO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4046065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LAURA MEJÍA GUERRERO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MERCADEO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3066607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LAURA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SOFÍA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VELA MORENO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MERCADEO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8565187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FABIO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ALBERTO BURITICÁ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CAMACHO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MERCADEO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7894485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AURA YANETH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RODRÍGUEZ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BARRERA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MERCADEO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94398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96280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9E8E3A3C-F392-46B7-9523-487D83A30958}"/>
              </a:ext>
            </a:extLst>
          </p:cNvPr>
          <p:cNvSpPr txBox="1"/>
          <p:nvPr/>
        </p:nvSpPr>
        <p:spPr>
          <a:xfrm>
            <a:off x="1421363" y="2615500"/>
            <a:ext cx="934927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400" b="1" i="0" u="none" strike="noStrike" dirty="0">
                <a:solidFill>
                  <a:srgbClr val="000000"/>
                </a:solidFill>
                <a:effectLst/>
                <a:latin typeface="Centaur" panose="02030504050205020304" pitchFamily="18" charset="0"/>
              </a:rPr>
              <a:t>GINA LUCÍA HERNÁNDEZ MERCADO</a:t>
            </a:r>
            <a:r>
              <a:rPr lang="es-MX" sz="2400" b="1" dirty="0">
                <a:latin typeface="Centaur" panose="02030504050205020304" pitchFamily="18" charset="0"/>
              </a:rPr>
              <a:t> </a:t>
            </a:r>
          </a:p>
          <a:p>
            <a:pPr algn="ctr"/>
            <a:r>
              <a:rPr lang="es-MX" sz="2400" b="1" i="0" u="none" strike="noStrike" dirty="0">
                <a:solidFill>
                  <a:srgbClr val="000000"/>
                </a:solidFill>
                <a:effectLst/>
                <a:latin typeface="Centaur" panose="02030504050205020304" pitchFamily="18" charset="0"/>
              </a:rPr>
              <a:t>ESPECIALISTA EN GESTIÓN DE LA SEGURIDAD Y SALUD TRABAJO</a:t>
            </a:r>
            <a:r>
              <a:rPr lang="es-MX" sz="2400" b="1" dirty="0">
                <a:latin typeface="Centaur" panose="02030504050205020304" pitchFamily="18" charset="0"/>
              </a:rPr>
              <a:t> </a:t>
            </a:r>
            <a:endParaRPr lang="es-CO" sz="2400" b="1" dirty="0">
              <a:latin typeface="Centaur" panose="020305040502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723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3085964F-C413-4539-BBA8-94D10C474F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187895"/>
              </p:ext>
            </p:extLst>
          </p:nvPr>
        </p:nvGraphicFramePr>
        <p:xfrm>
          <a:off x="977074" y="493394"/>
          <a:ext cx="10901831" cy="5630580"/>
        </p:xfrm>
        <a:graphic>
          <a:graphicData uri="http://schemas.openxmlformats.org/drawingml/2006/table">
            <a:tbl>
              <a:tblPr/>
              <a:tblGrid>
                <a:gridCol w="7081370">
                  <a:extLst>
                    <a:ext uri="{9D8B030D-6E8A-4147-A177-3AD203B41FA5}">
                      <a16:colId xmlns:a16="http://schemas.microsoft.com/office/drawing/2014/main" xmlns="" val="3567711156"/>
                    </a:ext>
                  </a:extLst>
                </a:gridCol>
                <a:gridCol w="3820461">
                  <a:extLst>
                    <a:ext uri="{9D8B030D-6E8A-4147-A177-3AD203B41FA5}">
                      <a16:colId xmlns:a16="http://schemas.microsoft.com/office/drawing/2014/main" xmlns="" val="1189815616"/>
                    </a:ext>
                  </a:extLst>
                </a:gridCol>
              </a:tblGrid>
              <a:tr h="40610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PAULA ANDREA JIMÉNEZ RAMÍREZ</a:t>
                      </a:r>
                    </a:p>
                  </a:txBody>
                  <a:tcPr marL="12015" marR="12015" marT="120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BIÓLOGA AMBIENTAL</a:t>
                      </a:r>
                    </a:p>
                  </a:txBody>
                  <a:tcPr marL="12015" marR="12015" marT="120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25201042"/>
                  </a:ext>
                </a:extLst>
              </a:tr>
              <a:tr h="40610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KATHERINE JINETTE TAFUR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LANDAZÁBAL 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Centaur" panose="02030504050205020304" pitchFamily="18" charset="0"/>
                      </a:endParaRPr>
                    </a:p>
                  </a:txBody>
                  <a:tcPr marL="12015" marR="12015" marT="120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BIÓLOGA AMBIENTAL</a:t>
                      </a:r>
                    </a:p>
                  </a:txBody>
                  <a:tcPr marL="12015" marR="12015" marT="120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3817521"/>
                  </a:ext>
                </a:extLst>
              </a:tr>
              <a:tr h="40610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YULIETH NATALIA ARGOTE DUARTE</a:t>
                      </a:r>
                    </a:p>
                  </a:txBody>
                  <a:tcPr marL="12015" marR="12015" marT="120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BIÓLOGA MARINA</a:t>
                      </a:r>
                    </a:p>
                  </a:txBody>
                  <a:tcPr marL="12015" marR="12015" marT="120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68305632"/>
                  </a:ext>
                </a:extLst>
              </a:tr>
              <a:tr h="40610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LINA STEFANY HERNÁNDEZ OBANDO</a:t>
                      </a:r>
                    </a:p>
                  </a:txBody>
                  <a:tcPr marL="12015" marR="12015" marT="120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BIÓLOGA MARINA</a:t>
                      </a:r>
                    </a:p>
                  </a:txBody>
                  <a:tcPr marL="12015" marR="12015" marT="120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43002566"/>
                  </a:ext>
                </a:extLst>
              </a:tr>
              <a:tr h="40610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LEIDY NATALIA GONZÁLEZ RUBIO</a:t>
                      </a:r>
                    </a:p>
                  </a:txBody>
                  <a:tcPr marL="12015" marR="12015" marT="120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BIÓLOGA MARINA</a:t>
                      </a:r>
                    </a:p>
                  </a:txBody>
                  <a:tcPr marL="12015" marR="12015" marT="120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88891560"/>
                  </a:ext>
                </a:extLst>
              </a:tr>
              <a:tr h="40610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ANGIE CATALINA PINILLA RODRÍGUEZ</a:t>
                      </a:r>
                    </a:p>
                  </a:txBody>
                  <a:tcPr marL="12015" marR="12015" marT="120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BIÓLOGA MARINA</a:t>
                      </a:r>
                    </a:p>
                  </a:txBody>
                  <a:tcPr marL="12015" marR="12015" marT="120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50922431"/>
                  </a:ext>
                </a:extLst>
              </a:tr>
              <a:tr h="40610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LAURA CAMILA ARAQUE RODRÍGUEZ</a:t>
                      </a:r>
                    </a:p>
                  </a:txBody>
                  <a:tcPr marL="12015" marR="12015" marT="120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BIÓLOGA MARINA</a:t>
                      </a:r>
                    </a:p>
                  </a:txBody>
                  <a:tcPr marL="12015" marR="12015" marT="120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21956546"/>
                  </a:ext>
                </a:extLst>
              </a:tr>
              <a:tr h="40610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DANIELA MUÑOZ VILLAREAL</a:t>
                      </a:r>
                    </a:p>
                  </a:txBody>
                  <a:tcPr marL="12015" marR="12015" marT="120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BIÓLOGA MARINA</a:t>
                      </a:r>
                    </a:p>
                  </a:txBody>
                  <a:tcPr marL="12015" marR="12015" marT="120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87431679"/>
                  </a:ext>
                </a:extLst>
              </a:tr>
              <a:tr h="40610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DIANA CAROLINA DEL VALLE PUELLO</a:t>
                      </a:r>
                    </a:p>
                  </a:txBody>
                  <a:tcPr marL="12015" marR="12015" marT="120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BIÓLOGA MARINA</a:t>
                      </a:r>
                    </a:p>
                  </a:txBody>
                  <a:tcPr marL="12015" marR="12015" marT="120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66220153"/>
                  </a:ext>
                </a:extLst>
              </a:tr>
              <a:tr h="40610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JUAN FELIPE DÍAZ BRUCE</a:t>
                      </a:r>
                    </a:p>
                  </a:txBody>
                  <a:tcPr marL="12015" marR="12015" marT="120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BIÓLOGO MARINO</a:t>
                      </a:r>
                    </a:p>
                  </a:txBody>
                  <a:tcPr marL="12015" marR="12015" marT="120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54847830"/>
                  </a:ext>
                </a:extLst>
              </a:tr>
              <a:tr h="40610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OSCAR ANDRÉS ZÁRATE TABORDA</a:t>
                      </a:r>
                    </a:p>
                  </a:txBody>
                  <a:tcPr marL="12015" marR="12015" marT="120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BIÓLOGO MARINO</a:t>
                      </a:r>
                    </a:p>
                  </a:txBody>
                  <a:tcPr marL="12015" marR="12015" marT="120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20923158"/>
                  </a:ext>
                </a:extLst>
              </a:tr>
              <a:tr h="40610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EMILIO POSADA PARDO</a:t>
                      </a:r>
                    </a:p>
                  </a:txBody>
                  <a:tcPr marL="12015" marR="12015" marT="120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BIÓLOGO MARINO</a:t>
                      </a:r>
                    </a:p>
                  </a:txBody>
                  <a:tcPr marL="12015" marR="12015" marT="1201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52769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61907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3191FA0C-820F-4916-9FB4-2940B5C6AD5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091" t="703" b="31114"/>
          <a:stretch/>
        </p:blipFill>
        <p:spPr>
          <a:xfrm>
            <a:off x="305" y="0"/>
            <a:ext cx="12191695" cy="685799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6A0FFA78-985C-4F50-B21A-77045C7DF6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896786" y="3064931"/>
            <a:ext cx="8295215" cy="2488568"/>
          </a:xfrm>
          <a:prstGeom prst="rect">
            <a:avLst/>
          </a:prstGeom>
          <a:solidFill>
            <a:srgbClr val="000001">
              <a:alpha val="7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936B5866-85D6-463A-9115-41B38FADAD0E}"/>
              </a:ext>
            </a:extLst>
          </p:cNvPr>
          <p:cNvSpPr txBox="1"/>
          <p:nvPr/>
        </p:nvSpPr>
        <p:spPr>
          <a:xfrm>
            <a:off x="4065510" y="3236470"/>
            <a:ext cx="8008301" cy="1252601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cap="all" dirty="0">
                <a:solidFill>
                  <a:srgbClr val="FFFFFE"/>
                </a:solidFill>
                <a:latin typeface="+mj-lt"/>
                <a:ea typeface="+mj-ea"/>
                <a:cs typeface="+mj-cs"/>
              </a:rPr>
              <a:t>GRADUANDOS DE LA FACULTAD DE CIENCIAS SOCIALES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65409EC7-69B1-45CC-8FB7-1964C1AB67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065509" y="4666480"/>
            <a:ext cx="6832499" cy="0"/>
          </a:xfrm>
          <a:prstGeom prst="line">
            <a:avLst/>
          </a:prstGeom>
          <a:ln w="31750">
            <a:solidFill>
              <a:srgbClr val="2A71C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33738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3BE64435-C123-4596-A3F6-9FA33BA9B5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533647"/>
              </p:ext>
            </p:extLst>
          </p:nvPr>
        </p:nvGraphicFramePr>
        <p:xfrm>
          <a:off x="1986900" y="1987722"/>
          <a:ext cx="11738430" cy="2324100"/>
        </p:xfrm>
        <a:graphic>
          <a:graphicData uri="http://schemas.openxmlformats.org/drawingml/2006/table">
            <a:tbl>
              <a:tblPr/>
              <a:tblGrid>
                <a:gridCol w="5366139">
                  <a:extLst>
                    <a:ext uri="{9D8B030D-6E8A-4147-A177-3AD203B41FA5}">
                      <a16:colId xmlns:a16="http://schemas.microsoft.com/office/drawing/2014/main" xmlns="" val="206728524"/>
                    </a:ext>
                  </a:extLst>
                </a:gridCol>
                <a:gridCol w="6372291">
                  <a:extLst>
                    <a:ext uri="{9D8B030D-6E8A-4147-A177-3AD203B41FA5}">
                      <a16:colId xmlns:a16="http://schemas.microsoft.com/office/drawing/2014/main" xmlns="" val="2634361878"/>
                    </a:ext>
                  </a:extLst>
                </a:gridCol>
              </a:tblGrid>
              <a:tr h="36964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JOHN STIVEN TORRES TRILLERAS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POLITÓLOGO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54996695"/>
                  </a:ext>
                </a:extLst>
              </a:tr>
              <a:tr h="36964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MARÍA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JULIANA TRIANA AFRICANO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POLITÓLOGA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86690513"/>
                  </a:ext>
                </a:extLst>
              </a:tr>
              <a:tr h="36964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SANTIAGO FUERTES SÁNCHEZ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POLITÓLOGO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46133111"/>
                  </a:ext>
                </a:extLst>
              </a:tr>
              <a:tr h="36964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SEBASTIÁN MAYORGA SALAMANCA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POLITÓLOGO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63045377"/>
                  </a:ext>
                </a:extLst>
              </a:tr>
              <a:tr h="36964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SEBASTIÁN MUTIS CHAVES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POLITÓLOGO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834901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7702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D843E374-DF87-4359-902E-CB60880BB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289051"/>
              </p:ext>
            </p:extLst>
          </p:nvPr>
        </p:nvGraphicFramePr>
        <p:xfrm>
          <a:off x="867583" y="272385"/>
          <a:ext cx="12540506" cy="6507480"/>
        </p:xfrm>
        <a:graphic>
          <a:graphicData uri="http://schemas.openxmlformats.org/drawingml/2006/table">
            <a:tbl>
              <a:tblPr/>
              <a:tblGrid>
                <a:gridCol w="5732803">
                  <a:extLst>
                    <a:ext uri="{9D8B030D-6E8A-4147-A177-3AD203B41FA5}">
                      <a16:colId xmlns:a16="http://schemas.microsoft.com/office/drawing/2014/main" xmlns="" val="4010719951"/>
                    </a:ext>
                  </a:extLst>
                </a:gridCol>
                <a:gridCol w="6807703">
                  <a:extLst>
                    <a:ext uri="{9D8B030D-6E8A-4147-A177-3AD203B41FA5}">
                      <a16:colId xmlns:a16="http://schemas.microsoft.com/office/drawing/2014/main" xmlns="" val="3396515199"/>
                    </a:ext>
                  </a:extLst>
                </a:gridCol>
              </a:tblGrid>
              <a:tr h="284455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SANTIAGO NICOLÁS PABÓN LÓPEZ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COMUNICADOR SOCIAL - PERIODISTA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06058213"/>
                  </a:ext>
                </a:extLst>
              </a:tr>
              <a:tr h="284455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CÉSAR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GEOVANNY PULIDO TOVAR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COMUNICADOR SOCIAL - PERIODISTA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033823"/>
                  </a:ext>
                </a:extLst>
              </a:tr>
              <a:tr h="284455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JOSÉ ALEJANDRO HERNÁNDEZ HERRERA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COMUNICADOR SOCIAL - PERIODISTA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69933788"/>
                  </a:ext>
                </a:extLst>
              </a:tr>
              <a:tr h="284455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DANIEL ALEJANDRO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SÁNCHEZ RODRÍGUEZ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Centaur" panose="020305040502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COMUNICADOR SOCIAL - PERIODISTA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67245455"/>
                  </a:ext>
                </a:extLst>
              </a:tr>
              <a:tr h="284455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LAURA CAROLINA GÓMEZ SILVA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COMUNICADORA SOCIAL - PERIODISTA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38880593"/>
                  </a:ext>
                </a:extLst>
              </a:tr>
              <a:tr h="284455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JUAN SEBASTIÁN DURÁN SILVA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COMUNICADOR SOCIAL - PERIODISTA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73363528"/>
                  </a:ext>
                </a:extLst>
              </a:tr>
              <a:tr h="284455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ANDRÉS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FELIPE TALERO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LÓPEZ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Centaur" panose="020305040502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COMUNICADOR SOCIAL - PERIODISTA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22031515"/>
                  </a:ext>
                </a:extLst>
              </a:tr>
              <a:tr h="284455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DIEGO ALEJANDRO FLÓREZ DE PABLOS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COMUNICADOR SOCIAL - PERIODISTA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9484114"/>
                  </a:ext>
                </a:extLst>
              </a:tr>
              <a:tr h="284455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KELLY DAYANA CHAVARRO ENCISO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COMUNICADORA SOCIAL - PERIODISTA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86059912"/>
                  </a:ext>
                </a:extLst>
              </a:tr>
              <a:tr h="284455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VALENTINA LIBREROS NEGRO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COMUNICADORA SOCIAL - PERIODISTA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53659282"/>
                  </a:ext>
                </a:extLst>
              </a:tr>
              <a:tr h="284455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NICOLÁS FELIPE BRAVO ALTAMIRANO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COMUNICADOR SOCIAL - PERIODISTA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40979342"/>
                  </a:ext>
                </a:extLst>
              </a:tr>
              <a:tr h="284455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JOHAN STEVEN REYES 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BELTRÁN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Centaur" panose="020305040502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COMUNICADOR SOCIAL - PERIODISTA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16043386"/>
                  </a:ext>
                </a:extLst>
              </a:tr>
              <a:tr h="284455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ANDRÉS HUMBERTO LUNA ACOSTA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COMUNICADOR SOCIAL - PERIODISTA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95798109"/>
                  </a:ext>
                </a:extLst>
              </a:tr>
              <a:tr h="284455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EMILY TATIANA PARRA RUIZ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COMUNICADORA SOCIAL - PERIODISTA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21782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95107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3F2859F9-844A-4BA7-873A-51D08274C0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649084"/>
              </p:ext>
            </p:extLst>
          </p:nvPr>
        </p:nvGraphicFramePr>
        <p:xfrm>
          <a:off x="1007541" y="729586"/>
          <a:ext cx="11812719" cy="5113020"/>
        </p:xfrm>
        <a:graphic>
          <a:graphicData uri="http://schemas.openxmlformats.org/drawingml/2006/table">
            <a:tbl>
              <a:tblPr/>
              <a:tblGrid>
                <a:gridCol w="5400100">
                  <a:extLst>
                    <a:ext uri="{9D8B030D-6E8A-4147-A177-3AD203B41FA5}">
                      <a16:colId xmlns:a16="http://schemas.microsoft.com/office/drawing/2014/main" xmlns="" val="3421373905"/>
                    </a:ext>
                  </a:extLst>
                </a:gridCol>
                <a:gridCol w="6412619">
                  <a:extLst>
                    <a:ext uri="{9D8B030D-6E8A-4147-A177-3AD203B41FA5}">
                      <a16:colId xmlns:a16="http://schemas.microsoft.com/office/drawing/2014/main" xmlns="" val="1359048205"/>
                    </a:ext>
                  </a:extLst>
                </a:gridCol>
              </a:tblGrid>
              <a:tr h="39545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DANIELA BONILLA FORTIER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COMUNICADORA SOCIAL - PERIODISTA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58774140"/>
                  </a:ext>
                </a:extLst>
              </a:tr>
              <a:tr h="39545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VALENTINA LOZANO CAMPOS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COMUNICADORA SOCIAL - PERIODISTA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74391805"/>
                  </a:ext>
                </a:extLst>
              </a:tr>
              <a:tr h="39545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ÁNGELA VIVIANA DUEÑAS MANCIPE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COMUNICADORA SOCIAL - PERIODISTA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15369138"/>
                  </a:ext>
                </a:extLst>
              </a:tr>
              <a:tr h="39545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JAIRO ANDRÉS VARGAS DELGADO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COMUNICADOR SOCIAL - PERIODISTA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2121117"/>
                  </a:ext>
                </a:extLst>
              </a:tr>
              <a:tr h="39545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ERICA DALLANA JIMÉNEZ TORRES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COMUNICADORA SOCIAL - PERIODISTA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93006279"/>
                  </a:ext>
                </a:extLst>
              </a:tr>
              <a:tr h="39545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VALERIA RIVERA PRADA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COMUNICADORA SOCIAL - PERIODISTA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21760513"/>
                  </a:ext>
                </a:extLst>
              </a:tr>
              <a:tr h="39545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MARIANA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RAMÍREZ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ROJAS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COMUNICADORA SOCIAL - PERIODISTA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33491296"/>
                  </a:ext>
                </a:extLst>
              </a:tr>
              <a:tr h="39545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MARY LORENA RODRÍGUEZ RAMÍREZ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COMUNICADORA SOCIAL - PERIODISTA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0861353"/>
                  </a:ext>
                </a:extLst>
              </a:tr>
              <a:tr h="39545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Á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NGELO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DAVID CAVICCHIONI ROJAS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COMUNICADOR SOCIAL - PERIODISTA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6738994"/>
                  </a:ext>
                </a:extLst>
              </a:tr>
              <a:tr h="39545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DANIELA GALLO HIDALGO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COMUNICADORA SOCIAL - PERIODISTA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49108372"/>
                  </a:ext>
                </a:extLst>
              </a:tr>
              <a:tr h="39545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CRISTIAN CAMILO RODRÍGUEZ RIVERA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COMUNICADOR SOCIAL - PERIODISTA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48832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08785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04E6424F-C40A-4CA0-8011-EF1BCFF9BB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853630"/>
              </p:ext>
            </p:extLst>
          </p:nvPr>
        </p:nvGraphicFramePr>
        <p:xfrm>
          <a:off x="1856629" y="1106601"/>
          <a:ext cx="12447199" cy="3718560"/>
        </p:xfrm>
        <a:graphic>
          <a:graphicData uri="http://schemas.openxmlformats.org/drawingml/2006/table">
            <a:tbl>
              <a:tblPr/>
              <a:tblGrid>
                <a:gridCol w="5690148">
                  <a:extLst>
                    <a:ext uri="{9D8B030D-6E8A-4147-A177-3AD203B41FA5}">
                      <a16:colId xmlns:a16="http://schemas.microsoft.com/office/drawing/2014/main" xmlns="" val="1703954247"/>
                    </a:ext>
                  </a:extLst>
                </a:gridCol>
                <a:gridCol w="6757051">
                  <a:extLst>
                    <a:ext uri="{9D8B030D-6E8A-4147-A177-3AD203B41FA5}">
                      <a16:colId xmlns:a16="http://schemas.microsoft.com/office/drawing/2014/main" xmlns="" val="2214843021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DENISSE SHIRLEY POSADA MATEUS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ABOGADA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2993803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RUTH CAROLA GONZÁLEZ NEITHA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ABOGADA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7656852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JENNY ALEXANDRA RAMÍREZ LEÓN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ABOGADA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8871369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ÁNGELA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BEATRIZ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ZULUAGA RINCÓN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ABOGADA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8813957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JEISSON ANDRÉS ESCUDERO ENRÍQUEZ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ABOGADO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7659824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DIANY ESMERALDA JAIMES SANABRIA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ABOGADA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2029128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JUAN DIEGO RAMÍREZ ESCOBAR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ABOGADO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3739845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LILIANA MARCELA LAMPREA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ALBARRACÍN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Centaur" panose="020305040502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ABOGADA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506822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03021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D7458CCA-57D8-4F8E-93F7-96F2292EF0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663908"/>
              </p:ext>
            </p:extLst>
          </p:nvPr>
        </p:nvGraphicFramePr>
        <p:xfrm>
          <a:off x="1119509" y="1489745"/>
          <a:ext cx="10366473" cy="3307080"/>
        </p:xfrm>
        <a:graphic>
          <a:graphicData uri="http://schemas.openxmlformats.org/drawingml/2006/table">
            <a:tbl>
              <a:tblPr/>
              <a:tblGrid>
                <a:gridCol w="10366473">
                  <a:extLst>
                    <a:ext uri="{9D8B030D-6E8A-4147-A177-3AD203B41FA5}">
                      <a16:colId xmlns:a16="http://schemas.microsoft.com/office/drawing/2014/main" xmlns="" val="34638436"/>
                    </a:ext>
                  </a:extLst>
                </a:gridCol>
              </a:tblGrid>
              <a:tr h="52861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ALEJANDRA MÉNDEZ ZAMORA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HISTORIADORA DEL ARTE</a:t>
                      </a:r>
                    </a:p>
                    <a:p>
                      <a:pPr algn="ctr" fontAlgn="b">
                        <a:lnSpc>
                          <a:spcPct val="150000"/>
                        </a:lnSpc>
                      </a:pPr>
                      <a:endParaRPr lang="es-CO" sz="2400" b="1" i="0" u="none" strike="noStrike" dirty="0">
                        <a:solidFill>
                          <a:srgbClr val="000000"/>
                        </a:solidFill>
                        <a:effectLst/>
                        <a:latin typeface="Centaur" panose="020305040502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0819521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CAROLINA SALAMANCA LICONA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HISTORIADORA DEL ARTE</a:t>
                      </a:r>
                    </a:p>
                    <a:p>
                      <a:pPr algn="ctr" fontAlgn="b">
                        <a:lnSpc>
                          <a:spcPct val="150000"/>
                        </a:lnSpc>
                      </a:pPr>
                      <a:endParaRPr lang="es-CO" sz="2400" b="1" i="0" u="none" strike="noStrike" dirty="0">
                        <a:solidFill>
                          <a:srgbClr val="000000"/>
                        </a:solidFill>
                        <a:effectLst/>
                        <a:latin typeface="Centaur" panose="020305040502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911826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39247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F1943DB9-D9B7-46CD-94C0-33F902914D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988799"/>
              </p:ext>
            </p:extLst>
          </p:nvPr>
        </p:nvGraphicFramePr>
        <p:xfrm>
          <a:off x="933061" y="942674"/>
          <a:ext cx="12782938" cy="5113020"/>
        </p:xfrm>
        <a:graphic>
          <a:graphicData uri="http://schemas.openxmlformats.org/drawingml/2006/table">
            <a:tbl>
              <a:tblPr/>
              <a:tblGrid>
                <a:gridCol w="5843629">
                  <a:extLst>
                    <a:ext uri="{9D8B030D-6E8A-4147-A177-3AD203B41FA5}">
                      <a16:colId xmlns:a16="http://schemas.microsoft.com/office/drawing/2014/main" xmlns="" val="2296980029"/>
                    </a:ext>
                  </a:extLst>
                </a:gridCol>
                <a:gridCol w="6939309">
                  <a:extLst>
                    <a:ext uri="{9D8B030D-6E8A-4147-A177-3AD203B41FA5}">
                      <a16:colId xmlns:a16="http://schemas.microsoft.com/office/drawing/2014/main" xmlns="" val="1358644319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MIGUEL ÁNGEL MORALES HERNÁNDEZ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CINE Y TELEVISIÓN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6934453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LUISA FERNANDA CAMPOS ÁLVAREZ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CINE Y TELEVISIÓN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416905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RAÚL EDUARDO CAICEDO ROJAS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CINE Y TELEVISIÓN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95675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JUAN FELIPE BERNAL VARGAS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CINE Y TELEVISIÓN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6587118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SERGIO ANDRÉS VILLAMIL DUQUE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CINE Y TELEVISIÓN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4848220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BRYAN STEVE SALAZAR MEJÍA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CINE Y TELEVISIÓN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1040571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MARÍA ADELAIDA PORRAS GARZÓN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CINE Y TELEVISIÓN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2670994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NÉSTOR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DARÍO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MARTÍNEZ GUTIÉRREZ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CINE Y TELEVISIÓN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4402592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SANTIAGO RODRÍGUEZ CÁRDENAS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CINE Y TELEVISIÓN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4981500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DAVID RICARDO AMADO GARCÍA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CINE Y TELEVISIÓN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0127691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MARÍA CAMILA CADENA FORERO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CINE Y TELEVISIÓN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93467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0062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5DF14CAF-766C-4CF6-BE68-B6E5D1887B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489382"/>
              </p:ext>
            </p:extLst>
          </p:nvPr>
        </p:nvGraphicFramePr>
        <p:xfrm>
          <a:off x="357591" y="545104"/>
          <a:ext cx="11996139" cy="5501640"/>
        </p:xfrm>
        <a:graphic>
          <a:graphicData uri="http://schemas.openxmlformats.org/drawingml/2006/table">
            <a:tbl>
              <a:tblPr/>
              <a:tblGrid>
                <a:gridCol w="5483949">
                  <a:extLst>
                    <a:ext uri="{9D8B030D-6E8A-4147-A177-3AD203B41FA5}">
                      <a16:colId xmlns:a16="http://schemas.microsoft.com/office/drawing/2014/main" xmlns="" val="1397392224"/>
                    </a:ext>
                  </a:extLst>
                </a:gridCol>
                <a:gridCol w="6512190">
                  <a:extLst>
                    <a:ext uri="{9D8B030D-6E8A-4147-A177-3AD203B41FA5}">
                      <a16:colId xmlns:a16="http://schemas.microsoft.com/office/drawing/2014/main" xmlns="" val="2171588899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MARY ALEJANDRA RUBIANO NOVOA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RELACIONES INTERNACIONALES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7483572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SANTIAGO CORTÉS GALINDO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RELACIONES INTERNACIONALES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1972099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MARÍA PAULA VARGAS URIBE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RELACIONES INTERNACIONALES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6015349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DANIELA ALEJANDRA MOLANO FORERO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RELACIONES INTERNACIONALES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5414758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ANGIE VANESSA VALLEJO VEGA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RELACIONES INTERNACIONALES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7158072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JOHAN ESNEYDER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CÓRDOBA MILLÁN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Centaur" panose="020305040502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RELACIONES INTERNACIONALES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8080785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LAURENT SOPHIA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SÁNCHEZ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RUIZ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RELACIONES INTERNACIONALES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2127512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EDGAR MAURICIO PRADA TORRIJOS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RELACIONES INTERNACIONALES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9504226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JUAN NICOLÁS PEÑUELA MARÍN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RELACIONES INTERNACIONALES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105745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LEINY MELISSA PARADA GELVES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RELACIONES INTERNACIONALES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0220172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EYNI YICELA ANDRADE RIVAS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RELACIONES INTERNACIONALES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3200136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LEIDY NATALIA LANDÍNEZ ESPEJO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RELACIONES INTERNACIONALES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98190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89136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3191FA0C-820F-4916-9FB4-2940B5C6AD5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091" t="703" b="31114"/>
          <a:stretch/>
        </p:blipFill>
        <p:spPr>
          <a:xfrm>
            <a:off x="305" y="0"/>
            <a:ext cx="12191695" cy="685799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6A0FFA78-985C-4F50-B21A-77045C7DF6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896786" y="3064931"/>
            <a:ext cx="8295215" cy="2488568"/>
          </a:xfrm>
          <a:prstGeom prst="rect">
            <a:avLst/>
          </a:prstGeom>
          <a:solidFill>
            <a:srgbClr val="000001">
              <a:alpha val="7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936B5866-85D6-463A-9115-41B38FADAD0E}"/>
              </a:ext>
            </a:extLst>
          </p:cNvPr>
          <p:cNvSpPr txBox="1"/>
          <p:nvPr/>
        </p:nvSpPr>
        <p:spPr>
          <a:xfrm>
            <a:off x="4065510" y="3236470"/>
            <a:ext cx="8008301" cy="1252601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cap="all" dirty="0">
                <a:solidFill>
                  <a:srgbClr val="FFFFFE"/>
                </a:solidFill>
                <a:latin typeface="+mj-lt"/>
                <a:ea typeface="+mj-ea"/>
                <a:cs typeface="+mj-cs"/>
              </a:rPr>
              <a:t>GRADUANDOS DE LA FACULTAD DE ARTES Y DISEÑO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65409EC7-69B1-45CC-8FB7-1964C1AB67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065509" y="4666480"/>
            <a:ext cx="6832499" cy="0"/>
          </a:xfrm>
          <a:prstGeom prst="line">
            <a:avLst/>
          </a:prstGeom>
          <a:ln w="31750">
            <a:solidFill>
              <a:srgbClr val="2A71C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41833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6FE9B55A-85DD-4464-BC7B-94CC91D8BB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306537"/>
              </p:ext>
            </p:extLst>
          </p:nvPr>
        </p:nvGraphicFramePr>
        <p:xfrm>
          <a:off x="1013375" y="186911"/>
          <a:ext cx="10323318" cy="6675120"/>
        </p:xfrm>
        <a:graphic>
          <a:graphicData uri="http://schemas.openxmlformats.org/drawingml/2006/table">
            <a:tbl>
              <a:tblPr/>
              <a:tblGrid>
                <a:gridCol w="8196626">
                  <a:extLst>
                    <a:ext uri="{9D8B030D-6E8A-4147-A177-3AD203B41FA5}">
                      <a16:colId xmlns:a16="http://schemas.microsoft.com/office/drawing/2014/main" xmlns="" val="3341328931"/>
                    </a:ext>
                  </a:extLst>
                </a:gridCol>
                <a:gridCol w="2126692">
                  <a:extLst>
                    <a:ext uri="{9D8B030D-6E8A-4147-A177-3AD203B41FA5}">
                      <a16:colId xmlns:a16="http://schemas.microsoft.com/office/drawing/2014/main" xmlns="" val="1997973481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MARÍA ALEJANDRA RAMÍREZ CASTRO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ARQUITECTA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7302034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CAMILO ANDRÉS CAÑÓN RUBIANO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ARQUITECTO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6393444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DANIELA CAMARGO PRIETO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ARQUITECTA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137037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ERIKA VALENTINA GONZÁLEZ QUINCHE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ARQUITECTA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0575807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CRISTIAN SAMUEL GONZÁLEZ BURBANO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ARQUITECTO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753038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JUAN CAMILO </a:t>
                      </a:r>
                      <a:r>
                        <a:rPr lang="es-CO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GÓMEZ RODRÍGUEZ</a:t>
                      </a:r>
                      <a:endParaRPr lang="es-CO" sz="2400" b="1" i="0" u="none" strike="noStrike" dirty="0">
                        <a:solidFill>
                          <a:srgbClr val="000000"/>
                        </a:solidFill>
                        <a:effectLst/>
                        <a:latin typeface="Centaur" panose="020305040502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ARQUITECTO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7420665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JENNIFER PAOLA RIVERA ACOSTA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ARQUITECTA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3319167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LINA ROCÍO JIMÉNEZ NEIRA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ARQUITECTA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3413006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NICOLÁS TÉLLEZ GONZÁLEZ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ARQUITECTO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851127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DAYRA LIVETH BAQUERO RUIZ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ARQUITECTA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2872005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SANTIAGO PEÑA GUTIÉRREZ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ARQUITECTO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8602297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ANDRÉS FELIPE VARGAS DÍAZ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ARQUITECTO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62120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9433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xmlns="" id="{0039A8A0-C80E-4E4E-9CD0-00C4674CB8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181777"/>
              </p:ext>
            </p:extLst>
          </p:nvPr>
        </p:nvGraphicFramePr>
        <p:xfrm>
          <a:off x="1220755" y="1806768"/>
          <a:ext cx="9750489" cy="2788920"/>
        </p:xfrm>
        <a:graphic>
          <a:graphicData uri="http://schemas.openxmlformats.org/drawingml/2006/table">
            <a:tbl>
              <a:tblPr/>
              <a:tblGrid>
                <a:gridCol w="6085159">
                  <a:extLst>
                    <a:ext uri="{9D8B030D-6E8A-4147-A177-3AD203B41FA5}">
                      <a16:colId xmlns:a16="http://schemas.microsoft.com/office/drawing/2014/main" xmlns="" val="1838955557"/>
                    </a:ext>
                  </a:extLst>
                </a:gridCol>
                <a:gridCol w="3665330">
                  <a:extLst>
                    <a:ext uri="{9D8B030D-6E8A-4147-A177-3AD203B41FA5}">
                      <a16:colId xmlns:a16="http://schemas.microsoft.com/office/drawing/2014/main" xmlns="" val="513694786"/>
                    </a:ext>
                  </a:extLst>
                </a:gridCol>
              </a:tblGrid>
              <a:tr h="20630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CRISS ESTHEFANY SÁNCHEZ VARGAS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AMBIENTAL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84641165"/>
                  </a:ext>
                </a:extLst>
              </a:tr>
              <a:tr h="34689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LEIDY YANETH ROZO MEDINA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AMBIENTAL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17950110"/>
                  </a:ext>
                </a:extLst>
              </a:tr>
              <a:tr h="34689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LAURA MICHELL SÁENZ VARELA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AMBIENTAL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8969168"/>
                  </a:ext>
                </a:extLst>
              </a:tr>
              <a:tr h="34689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KAREN TATIANA PRIETO ROJAS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AMBIENTAL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77981414"/>
                  </a:ext>
                </a:extLst>
              </a:tr>
              <a:tr h="34689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DANIELA VARGAS PÉREZ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AMBIENTAL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06698172"/>
                  </a:ext>
                </a:extLst>
              </a:tr>
              <a:tr h="34689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NICOLÁS AMADO DURÁN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AMBIENTAL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684172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61723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3878F35E-61DD-4C79-841D-77CD912629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2459162"/>
              </p:ext>
            </p:extLst>
          </p:nvPr>
        </p:nvGraphicFramePr>
        <p:xfrm>
          <a:off x="665277" y="88678"/>
          <a:ext cx="10861445" cy="7225556"/>
        </p:xfrm>
        <a:graphic>
          <a:graphicData uri="http://schemas.openxmlformats.org/drawingml/2006/table">
            <a:tbl>
              <a:tblPr/>
              <a:tblGrid>
                <a:gridCol w="8623895">
                  <a:extLst>
                    <a:ext uri="{9D8B030D-6E8A-4147-A177-3AD203B41FA5}">
                      <a16:colId xmlns:a16="http://schemas.microsoft.com/office/drawing/2014/main" xmlns="" val="1388707471"/>
                    </a:ext>
                  </a:extLst>
                </a:gridCol>
                <a:gridCol w="2237550">
                  <a:extLst>
                    <a:ext uri="{9D8B030D-6E8A-4147-A177-3AD203B41FA5}">
                      <a16:colId xmlns:a16="http://schemas.microsoft.com/office/drawing/2014/main" xmlns="" val="2699313"/>
                    </a:ext>
                  </a:extLst>
                </a:gridCol>
              </a:tblGrid>
              <a:tr h="349484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SELENNE ASTRID GARAVITO VELANDIA</a:t>
                      </a:r>
                    </a:p>
                  </a:txBody>
                  <a:tcPr marL="7172" marR="7172" marT="7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ARQUITECTA</a:t>
                      </a:r>
                    </a:p>
                  </a:txBody>
                  <a:tcPr marL="7172" marR="7172" marT="7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60691358"/>
                  </a:ext>
                </a:extLst>
              </a:tr>
              <a:tr h="349484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ADRIÁN DAVID ALARCÓN DE LA VALLE</a:t>
                      </a:r>
                    </a:p>
                  </a:txBody>
                  <a:tcPr marL="7172" marR="7172" marT="7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ARQUITECTO</a:t>
                      </a:r>
                    </a:p>
                  </a:txBody>
                  <a:tcPr marL="7172" marR="7172" marT="7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14272735"/>
                  </a:ext>
                </a:extLst>
              </a:tr>
              <a:tr h="349484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LAURA LORENA DÍAZ TRIVIÑO</a:t>
                      </a:r>
                    </a:p>
                  </a:txBody>
                  <a:tcPr marL="7172" marR="7172" marT="7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ARQUITECTA</a:t>
                      </a:r>
                    </a:p>
                  </a:txBody>
                  <a:tcPr marL="7172" marR="7172" marT="7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6269782"/>
                  </a:ext>
                </a:extLst>
              </a:tr>
              <a:tr h="349484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MARÍA VICTORIA RODRÍGUEZ MARTÍNEZ</a:t>
                      </a:r>
                    </a:p>
                  </a:txBody>
                  <a:tcPr marL="7172" marR="7172" marT="7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ARQUITECTA</a:t>
                      </a:r>
                    </a:p>
                  </a:txBody>
                  <a:tcPr marL="7172" marR="7172" marT="7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64784825"/>
                  </a:ext>
                </a:extLst>
              </a:tr>
              <a:tr h="349484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MANUEL ALEJANDRO VARGAS RODRÍGUEZ</a:t>
                      </a:r>
                    </a:p>
                  </a:txBody>
                  <a:tcPr marL="7172" marR="7172" marT="7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ARQUITECTO</a:t>
                      </a:r>
                    </a:p>
                  </a:txBody>
                  <a:tcPr marL="7172" marR="7172" marT="7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1589492"/>
                  </a:ext>
                </a:extLst>
              </a:tr>
              <a:tr h="349484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PAULA CAMILA GAITÁN URREA</a:t>
                      </a:r>
                    </a:p>
                  </a:txBody>
                  <a:tcPr marL="7172" marR="7172" marT="7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ARQUITECTA</a:t>
                      </a:r>
                    </a:p>
                  </a:txBody>
                  <a:tcPr marL="7172" marR="7172" marT="7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2120413"/>
                  </a:ext>
                </a:extLst>
              </a:tr>
              <a:tr h="349484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JUAN PABLO VEGA TORRES</a:t>
                      </a:r>
                    </a:p>
                  </a:txBody>
                  <a:tcPr marL="7172" marR="7172" marT="7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ARQUITECTO</a:t>
                      </a:r>
                    </a:p>
                  </a:txBody>
                  <a:tcPr marL="7172" marR="7172" marT="7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21497308"/>
                  </a:ext>
                </a:extLst>
              </a:tr>
              <a:tr h="349484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SANTIAGO FONSECA RAMOS</a:t>
                      </a:r>
                    </a:p>
                  </a:txBody>
                  <a:tcPr marL="7172" marR="7172" marT="7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ARQUITECTO</a:t>
                      </a:r>
                    </a:p>
                  </a:txBody>
                  <a:tcPr marL="7172" marR="7172" marT="7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21738926"/>
                  </a:ext>
                </a:extLst>
              </a:tr>
              <a:tr h="349484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LUIS FELIPE OSORIO RUBIANO</a:t>
                      </a:r>
                    </a:p>
                  </a:txBody>
                  <a:tcPr marL="7172" marR="7172" marT="7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ARQUITECTO</a:t>
                      </a:r>
                    </a:p>
                  </a:txBody>
                  <a:tcPr marL="7172" marR="7172" marT="7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05933684"/>
                  </a:ext>
                </a:extLst>
              </a:tr>
              <a:tr h="349484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JUAN CAMILO CLAVIJO SOTO</a:t>
                      </a:r>
                    </a:p>
                  </a:txBody>
                  <a:tcPr marL="7172" marR="7172" marT="7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ARQUITECTO</a:t>
                      </a:r>
                    </a:p>
                  </a:txBody>
                  <a:tcPr marL="7172" marR="7172" marT="7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41347274"/>
                  </a:ext>
                </a:extLst>
              </a:tr>
              <a:tr h="349484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SILVIA XIMENA ARÉVALO GUTIÉRREZ DE PIÑERES</a:t>
                      </a:r>
                    </a:p>
                  </a:txBody>
                  <a:tcPr marL="7172" marR="7172" marT="7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ARQUITECTA</a:t>
                      </a:r>
                    </a:p>
                  </a:txBody>
                  <a:tcPr marL="7172" marR="7172" marT="7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96333620"/>
                  </a:ext>
                </a:extLst>
              </a:tr>
              <a:tr h="349484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CARLOS DIEGO BECERRA MEJÍA</a:t>
                      </a:r>
                    </a:p>
                  </a:txBody>
                  <a:tcPr marL="7172" marR="7172" marT="7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ARQUITECTO</a:t>
                      </a:r>
                    </a:p>
                  </a:txBody>
                  <a:tcPr marL="7172" marR="7172" marT="7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98067035"/>
                  </a:ext>
                </a:extLst>
              </a:tr>
              <a:tr h="349484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MARÍA ALEJANDRA BARRERA ROJAS</a:t>
                      </a:r>
                    </a:p>
                  </a:txBody>
                  <a:tcPr marL="7172" marR="7172" marT="7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ARQUITECTA</a:t>
                      </a:r>
                    </a:p>
                  </a:txBody>
                  <a:tcPr marL="7172" marR="7172" marT="717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64016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22211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37A61B83-82CF-4FB8-AD29-0238E1C50613}"/>
              </a:ext>
            </a:extLst>
          </p:cNvPr>
          <p:cNvSpPr txBox="1"/>
          <p:nvPr/>
        </p:nvSpPr>
        <p:spPr>
          <a:xfrm>
            <a:off x="600269" y="2617053"/>
            <a:ext cx="1099146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3200" b="1" i="0" u="none" strike="noStrike" dirty="0">
                <a:solidFill>
                  <a:srgbClr val="000000"/>
                </a:solidFill>
                <a:effectLst/>
                <a:latin typeface="Centaur" panose="02030504050205020304" pitchFamily="18" charset="0"/>
              </a:rPr>
              <a:t>CRISTIAN CAMILO VIVAS PÁEZ</a:t>
            </a:r>
            <a:r>
              <a:rPr lang="es-MX" sz="3200" b="1" dirty="0">
                <a:latin typeface="Centaur" panose="02030504050205020304" pitchFamily="18" charset="0"/>
              </a:rPr>
              <a:t> </a:t>
            </a:r>
          </a:p>
          <a:p>
            <a:pPr algn="ctr"/>
            <a:r>
              <a:rPr lang="es-MX" sz="3200" b="1" dirty="0">
                <a:latin typeface="Centaur" panose="02030504050205020304" pitchFamily="18" charset="0"/>
              </a:rPr>
              <a:t> </a:t>
            </a:r>
            <a:r>
              <a:rPr lang="es-MX" sz="3200" b="1" i="0" u="none" strike="noStrike" dirty="0">
                <a:solidFill>
                  <a:srgbClr val="000000"/>
                </a:solidFill>
                <a:effectLst/>
                <a:latin typeface="Centaur" panose="02030504050205020304" pitchFamily="18" charset="0"/>
              </a:rPr>
              <a:t>MAESTRO EN ARTES PLÁSTICAS</a:t>
            </a:r>
            <a:r>
              <a:rPr lang="es-MX" sz="3200" b="1" dirty="0">
                <a:latin typeface="Centaur" panose="02030504050205020304" pitchFamily="18" charset="0"/>
              </a:rPr>
              <a:t> </a:t>
            </a:r>
            <a:endParaRPr lang="es-CO" sz="3200" b="1" dirty="0">
              <a:latin typeface="Centaur" panose="020305040502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5405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7E3725C4-D7AD-491E-B0A5-6E3EAB3FC5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023743"/>
              </p:ext>
            </p:extLst>
          </p:nvPr>
        </p:nvGraphicFramePr>
        <p:xfrm>
          <a:off x="1178767" y="557872"/>
          <a:ext cx="12751837" cy="5577840"/>
        </p:xfrm>
        <a:graphic>
          <a:graphicData uri="http://schemas.openxmlformats.org/drawingml/2006/table">
            <a:tbl>
              <a:tblPr/>
              <a:tblGrid>
                <a:gridCol w="5473526">
                  <a:extLst>
                    <a:ext uri="{9D8B030D-6E8A-4147-A177-3AD203B41FA5}">
                      <a16:colId xmlns:a16="http://schemas.microsoft.com/office/drawing/2014/main" xmlns="" val="1404100999"/>
                    </a:ext>
                  </a:extLst>
                </a:gridCol>
                <a:gridCol w="7278311">
                  <a:extLst>
                    <a:ext uri="{9D8B030D-6E8A-4147-A177-3AD203B41FA5}">
                      <a16:colId xmlns:a16="http://schemas.microsoft.com/office/drawing/2014/main" xmlns="" val="1291307058"/>
                    </a:ext>
                  </a:extLst>
                </a:gridCol>
              </a:tblGrid>
              <a:tr h="247425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FERNANDO GÓMEZ FARIGUA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8053044"/>
                  </a:ext>
                </a:extLst>
              </a:tr>
              <a:tr h="247425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MARÍA PAULA GUARNIZO POSADA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34794063"/>
                  </a:ext>
                </a:extLst>
              </a:tr>
              <a:tr h="247425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NICOLÁS SANTOS OSORIO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87989572"/>
                  </a:ext>
                </a:extLst>
              </a:tr>
              <a:tr h="247425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SERGIO NICOLÁS DÍAZ ACUÑA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97537468"/>
                  </a:ext>
                </a:extLst>
              </a:tr>
              <a:tr h="247425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NATALIA ALEJANDRA CASTAÑEDA CAICEDO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07666137"/>
                  </a:ext>
                </a:extLst>
              </a:tr>
              <a:tr h="247425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JULIÁN DAVID REY RAMÍREZ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78826882"/>
                  </a:ext>
                </a:extLst>
              </a:tr>
              <a:tr h="247425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CAMILA TATIANA GONZÁLEZ RODRÍGUEZ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98247975"/>
                  </a:ext>
                </a:extLst>
              </a:tr>
              <a:tr h="247425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EDITH VALERIA CHAPARRO CABRA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95472315"/>
                  </a:ext>
                </a:extLst>
              </a:tr>
              <a:tr h="247425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CAMILO ANDRÉS RODRÍGUEZ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BUCURÚ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Centaur" panose="020305040502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98898417"/>
                  </a:ext>
                </a:extLst>
              </a:tr>
              <a:tr h="247425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JUAN PABLO  PÉREZ  BELTRÁN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25348645"/>
                  </a:ext>
                </a:extLst>
              </a:tr>
              <a:tr h="247425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LAURA CORTÉS SARMIENTO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66800156"/>
                  </a:ext>
                </a:extLst>
              </a:tr>
              <a:tr h="247425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NASLY TATIANA CASTELLANOS BELLO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265905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51069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A9C65C13-6A84-4D4E-B94D-EF09318A6D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3109960"/>
              </p:ext>
            </p:extLst>
          </p:nvPr>
        </p:nvGraphicFramePr>
        <p:xfrm>
          <a:off x="987716" y="697832"/>
          <a:ext cx="13390757" cy="5577840"/>
        </p:xfrm>
        <a:graphic>
          <a:graphicData uri="http://schemas.openxmlformats.org/drawingml/2006/table">
            <a:tbl>
              <a:tblPr/>
              <a:tblGrid>
                <a:gridCol w="5747773">
                  <a:extLst>
                    <a:ext uri="{9D8B030D-6E8A-4147-A177-3AD203B41FA5}">
                      <a16:colId xmlns:a16="http://schemas.microsoft.com/office/drawing/2014/main" xmlns="" val="1318100016"/>
                    </a:ext>
                  </a:extLst>
                </a:gridCol>
                <a:gridCol w="7642984">
                  <a:extLst>
                    <a:ext uri="{9D8B030D-6E8A-4147-A177-3AD203B41FA5}">
                      <a16:colId xmlns:a16="http://schemas.microsoft.com/office/drawing/2014/main" xmlns="" val="3149545674"/>
                    </a:ext>
                  </a:extLst>
                </a:gridCol>
              </a:tblGrid>
              <a:tr h="320404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SEBASTIÁN QUIJANO NARVÁEZ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85773242"/>
                  </a:ext>
                </a:extLst>
              </a:tr>
              <a:tr h="320404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DANIELA MARÍA GUTIÉRREZ RAMÍREZ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20196212"/>
                  </a:ext>
                </a:extLst>
              </a:tr>
              <a:tr h="320404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SANTIAGO GUERRA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MARTÍNEZ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Centaur" panose="020305040502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99097988"/>
                  </a:ext>
                </a:extLst>
              </a:tr>
              <a:tr h="320404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DANIELA VILLAMIL VALENCIA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8358750"/>
                  </a:ext>
                </a:extLst>
              </a:tr>
              <a:tr h="320404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MARIANA CORTÉS TRUJILLO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22283250"/>
                  </a:ext>
                </a:extLst>
              </a:tr>
              <a:tr h="320404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DANIEL AUGUSTO MARMOLEJO SALCEDO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56778750"/>
                  </a:ext>
                </a:extLst>
              </a:tr>
              <a:tr h="320404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ANDREA CATALINA ACUÑA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RAMÍREZ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Centaur" panose="020305040502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37488272"/>
                  </a:ext>
                </a:extLst>
              </a:tr>
              <a:tr h="320404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JUAN PABLO GALINDO CABAS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31506000"/>
                  </a:ext>
                </a:extLst>
              </a:tr>
              <a:tr h="320404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VALERIA GARZÓN GONZÁLEZ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44965142"/>
                  </a:ext>
                </a:extLst>
              </a:tr>
              <a:tr h="320404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LOTHAR RAÚL MATEUS SUÁREZ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16942837"/>
                  </a:ext>
                </a:extLst>
              </a:tr>
              <a:tr h="320404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VALENTINA CARDOZO BOLÍVAR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24251678"/>
                  </a:ext>
                </a:extLst>
              </a:tr>
              <a:tr h="320404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KAREN ANDREA MONTOYA MEDINA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983583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89099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4044450A-9A4A-494C-A5A0-A18474E19A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92583"/>
              </p:ext>
            </p:extLst>
          </p:nvPr>
        </p:nvGraphicFramePr>
        <p:xfrm>
          <a:off x="877078" y="697832"/>
          <a:ext cx="13632023" cy="5577840"/>
        </p:xfrm>
        <a:graphic>
          <a:graphicData uri="http://schemas.openxmlformats.org/drawingml/2006/table">
            <a:tbl>
              <a:tblPr/>
              <a:tblGrid>
                <a:gridCol w="5851331">
                  <a:extLst>
                    <a:ext uri="{9D8B030D-6E8A-4147-A177-3AD203B41FA5}">
                      <a16:colId xmlns:a16="http://schemas.microsoft.com/office/drawing/2014/main" xmlns="" val="1392452943"/>
                    </a:ext>
                  </a:extLst>
                </a:gridCol>
                <a:gridCol w="7780692">
                  <a:extLst>
                    <a:ext uri="{9D8B030D-6E8A-4147-A177-3AD203B41FA5}">
                      <a16:colId xmlns:a16="http://schemas.microsoft.com/office/drawing/2014/main" xmlns="" val="1646803469"/>
                    </a:ext>
                  </a:extLst>
                </a:gridCol>
              </a:tblGrid>
              <a:tr h="34216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JUAN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JOSÉ ARÉVALO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REYES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52901069"/>
                  </a:ext>
                </a:extLst>
              </a:tr>
              <a:tr h="34216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JOHANNA STEPHANIE GARZÓN ARISTIZÁBAL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55749087"/>
                  </a:ext>
                </a:extLst>
              </a:tr>
              <a:tr h="34216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JULIANA MALDONADO ORTIZ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22846472"/>
                  </a:ext>
                </a:extLst>
              </a:tr>
              <a:tr h="34216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IVÁN CAMILO RUIZ GONZÁLEZ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84213893"/>
                  </a:ext>
                </a:extLst>
              </a:tr>
              <a:tr h="34216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SEBASTIÁN VILLANUEVA MOLANO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13815202"/>
                  </a:ext>
                </a:extLst>
              </a:tr>
              <a:tr h="34216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KAREN NATHALI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RAMÍREZ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ORTIZ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79187199"/>
                  </a:ext>
                </a:extLst>
              </a:tr>
              <a:tr h="34216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MAYRA ALEJANDRA PRIETO BALLÉN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42796081"/>
                  </a:ext>
                </a:extLst>
              </a:tr>
              <a:tr h="34216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KAREN ALEXANDRA BRAVO FAJARDO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72560037"/>
                  </a:ext>
                </a:extLst>
              </a:tr>
              <a:tr h="34216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MARIANA CÉSPEDES ZAQUE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10820094"/>
                  </a:ext>
                </a:extLst>
              </a:tr>
              <a:tr h="34216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INGRID DARLEY ABRIL SÁENZ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7553878"/>
                  </a:ext>
                </a:extLst>
              </a:tr>
              <a:tr h="34216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JUAN SEBASTIÁN VARGAS OREJARENA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71446936"/>
                  </a:ext>
                </a:extLst>
              </a:tr>
              <a:tr h="34216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Ó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SCAR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SANTIAGO ROJAS VARGAS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69719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05622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9FB1B02A-5F0F-41CB-A245-C3BE81EB5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182733"/>
              </p:ext>
            </p:extLst>
          </p:nvPr>
        </p:nvGraphicFramePr>
        <p:xfrm>
          <a:off x="1127674" y="728955"/>
          <a:ext cx="12644309" cy="5577840"/>
        </p:xfrm>
        <a:graphic>
          <a:graphicData uri="http://schemas.openxmlformats.org/drawingml/2006/table">
            <a:tbl>
              <a:tblPr/>
              <a:tblGrid>
                <a:gridCol w="5427371">
                  <a:extLst>
                    <a:ext uri="{9D8B030D-6E8A-4147-A177-3AD203B41FA5}">
                      <a16:colId xmlns:a16="http://schemas.microsoft.com/office/drawing/2014/main" xmlns="" val="1660905218"/>
                    </a:ext>
                  </a:extLst>
                </a:gridCol>
                <a:gridCol w="7216938">
                  <a:extLst>
                    <a:ext uri="{9D8B030D-6E8A-4147-A177-3AD203B41FA5}">
                      <a16:colId xmlns:a16="http://schemas.microsoft.com/office/drawing/2014/main" xmlns="" val="297199729"/>
                    </a:ext>
                  </a:extLst>
                </a:gridCol>
              </a:tblGrid>
              <a:tr h="34216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CINDY PAOLA GALINDO ROMERO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76310348"/>
                  </a:ext>
                </a:extLst>
              </a:tr>
              <a:tr h="34216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MARÍA CAMILA RODRÍGUEZ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TÉLLEZ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Centaur" panose="020305040502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40987559"/>
                  </a:ext>
                </a:extLst>
              </a:tr>
              <a:tr h="34216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MARÍA PAULA NARVÁEZ CAMACHO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06404640"/>
                  </a:ext>
                </a:extLst>
              </a:tr>
              <a:tr h="34216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LAURA VANESSA MONTENEGRO TORRES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70946576"/>
                  </a:ext>
                </a:extLst>
              </a:tr>
              <a:tr h="34216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ELKIN FERNANDO BURGOS BELTRÁN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91567310"/>
                  </a:ext>
                </a:extLst>
              </a:tr>
              <a:tr h="34216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LUIS GUILLERMO CORREAL VARGAS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22476051"/>
                  </a:ext>
                </a:extLst>
              </a:tr>
              <a:tr h="34216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LORENA WAKED RAMÍREZ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39962299"/>
                  </a:ext>
                </a:extLst>
              </a:tr>
              <a:tr h="34216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DANIELA CORREA MARULANDA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08361400"/>
                  </a:ext>
                </a:extLst>
              </a:tr>
              <a:tr h="34216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LAURA JARAMILLO GUTIÉRREZ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86335961"/>
                  </a:ext>
                </a:extLst>
              </a:tr>
              <a:tr h="34216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LILIANA MORALES SÁNCHEZ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31850941"/>
                  </a:ext>
                </a:extLst>
              </a:tr>
              <a:tr h="34216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DIANA PAOLA MORALES ARIAS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03572259"/>
                  </a:ext>
                </a:extLst>
              </a:tr>
              <a:tr h="34216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LAURA MANUELA REY RESTREPO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60724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29465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8E53720B-46CA-49D0-87FC-CADAFFF1DC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173522"/>
              </p:ext>
            </p:extLst>
          </p:nvPr>
        </p:nvGraphicFramePr>
        <p:xfrm>
          <a:off x="1129004" y="1056007"/>
          <a:ext cx="12810930" cy="4648200"/>
        </p:xfrm>
        <a:graphic>
          <a:graphicData uri="http://schemas.openxmlformats.org/drawingml/2006/table">
            <a:tbl>
              <a:tblPr/>
              <a:tblGrid>
                <a:gridCol w="5498890">
                  <a:extLst>
                    <a:ext uri="{9D8B030D-6E8A-4147-A177-3AD203B41FA5}">
                      <a16:colId xmlns:a16="http://schemas.microsoft.com/office/drawing/2014/main" xmlns="" val="744531959"/>
                    </a:ext>
                  </a:extLst>
                </a:gridCol>
                <a:gridCol w="7312040">
                  <a:extLst>
                    <a:ext uri="{9D8B030D-6E8A-4147-A177-3AD203B41FA5}">
                      <a16:colId xmlns:a16="http://schemas.microsoft.com/office/drawing/2014/main" xmlns="" val="1817069481"/>
                    </a:ext>
                  </a:extLst>
                </a:gridCol>
              </a:tblGrid>
              <a:tr h="359049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JUAN DAVID TOBA CHARRY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50231914"/>
                  </a:ext>
                </a:extLst>
              </a:tr>
              <a:tr h="359049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JAMELL MANOTAS GARZÓN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58943914"/>
                  </a:ext>
                </a:extLst>
              </a:tr>
              <a:tr h="359049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JAIME ALEJANDRO GIL GARCÍA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11706239"/>
                  </a:ext>
                </a:extLst>
              </a:tr>
              <a:tr h="359049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NATALIA ANDREA VELASCO HERNÁNDEZ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32309039"/>
                  </a:ext>
                </a:extLst>
              </a:tr>
              <a:tr h="359049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MARIANA ÁNGEL HERNÁNDEZ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70034236"/>
                  </a:ext>
                </a:extLst>
              </a:tr>
              <a:tr h="359049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PENÉLOPE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MARGARITA CUEVAS MOHR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16419353"/>
                  </a:ext>
                </a:extLst>
              </a:tr>
              <a:tr h="359049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JUANITA ESTRADA GONZÁLEZ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59768019"/>
                  </a:ext>
                </a:extLst>
              </a:tr>
              <a:tr h="359049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KAREN TATIANA  PINZÓN  CASTILLO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14499844"/>
                  </a:ext>
                </a:extLst>
              </a:tr>
              <a:tr h="359049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MARÍA ALEJANDRA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BENÍTEZ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ZUBIETA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08341999"/>
                  </a:ext>
                </a:extLst>
              </a:tr>
              <a:tr h="359049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CINDY DANIELA PALACIO APONTE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DISEÑO GRÁFICO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00306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50382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54D2DCB0-0CE9-4B84-B0C8-3178323DDF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697981"/>
              </p:ext>
            </p:extLst>
          </p:nvPr>
        </p:nvGraphicFramePr>
        <p:xfrm>
          <a:off x="1584875" y="617619"/>
          <a:ext cx="12793598" cy="5577840"/>
        </p:xfrm>
        <a:graphic>
          <a:graphicData uri="http://schemas.openxmlformats.org/drawingml/2006/table">
            <a:tbl>
              <a:tblPr/>
              <a:tblGrid>
                <a:gridCol w="5491452">
                  <a:extLst>
                    <a:ext uri="{9D8B030D-6E8A-4147-A177-3AD203B41FA5}">
                      <a16:colId xmlns:a16="http://schemas.microsoft.com/office/drawing/2014/main" xmlns="" val="508637813"/>
                    </a:ext>
                  </a:extLst>
                </a:gridCol>
                <a:gridCol w="7302146">
                  <a:extLst>
                    <a:ext uri="{9D8B030D-6E8A-4147-A177-3AD203B41FA5}">
                      <a16:colId xmlns:a16="http://schemas.microsoft.com/office/drawing/2014/main" xmlns="" val="3810987681"/>
                    </a:ext>
                  </a:extLst>
                </a:gridCol>
              </a:tblGrid>
              <a:tr h="327199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ESTHEFANNY GONZÁLEZ SERRANO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44280322"/>
                  </a:ext>
                </a:extLst>
              </a:tr>
              <a:tr h="327199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ROGERS FABIÁN MARTÍNEZ SALAZAR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49180650"/>
                  </a:ext>
                </a:extLst>
              </a:tr>
              <a:tr h="327199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NICOLÁS FLECHAS REY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96386154"/>
                  </a:ext>
                </a:extLst>
              </a:tr>
              <a:tr h="327199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LAURA VANESSA MARMOLEJO PRIETO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26384388"/>
                  </a:ext>
                </a:extLst>
              </a:tr>
              <a:tr h="327199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ANDRÉS FELIPE RODRÍGUEZ ZACCARO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21435732"/>
                  </a:ext>
                </a:extLst>
              </a:tr>
              <a:tr h="327199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CARLOS DAVID PATARROYO DÍAZ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83138745"/>
                  </a:ext>
                </a:extLst>
              </a:tr>
              <a:tr h="327199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SERGIO GIUSSEPE LADINO SÁNCHEZ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67408969"/>
                  </a:ext>
                </a:extLst>
              </a:tr>
              <a:tr h="327199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DIANA PAOLA DÍAZ FRANCO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46246653"/>
                  </a:ext>
                </a:extLst>
              </a:tr>
              <a:tr h="327199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ANNGIE LIZETH LÓPEZ LÓPEZ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93600397"/>
                  </a:ext>
                </a:extLst>
              </a:tr>
              <a:tr h="327199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JUAN CAMILO URIBE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GARCÍA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Centaur" panose="020305040502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86712437"/>
                  </a:ext>
                </a:extLst>
              </a:tr>
              <a:tr h="327199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SONIA CAROLINA TORRES VEGA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17518107"/>
                  </a:ext>
                </a:extLst>
              </a:tr>
              <a:tr h="327199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FREDDY SEBASTIÁN DÍAZ LÓPEZ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51580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343275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BB791531-E454-4660-8DBF-98B2CBD7BA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721305"/>
              </p:ext>
            </p:extLst>
          </p:nvPr>
        </p:nvGraphicFramePr>
        <p:xfrm>
          <a:off x="1575544" y="671638"/>
          <a:ext cx="12191999" cy="5577840"/>
        </p:xfrm>
        <a:graphic>
          <a:graphicData uri="http://schemas.openxmlformats.org/drawingml/2006/table">
            <a:tbl>
              <a:tblPr/>
              <a:tblGrid>
                <a:gridCol w="5233225">
                  <a:extLst>
                    <a:ext uri="{9D8B030D-6E8A-4147-A177-3AD203B41FA5}">
                      <a16:colId xmlns:a16="http://schemas.microsoft.com/office/drawing/2014/main" xmlns="" val="3794379608"/>
                    </a:ext>
                  </a:extLst>
                </a:gridCol>
                <a:gridCol w="6958774">
                  <a:extLst>
                    <a:ext uri="{9D8B030D-6E8A-4147-A177-3AD203B41FA5}">
                      <a16:colId xmlns:a16="http://schemas.microsoft.com/office/drawing/2014/main" xmlns="" val="3126030302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LINA MARÍA PEREA OSORIO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9272003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MARÍA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CAMILA ORJUELA PRIETO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1552296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NICOLÁS RUGE BARÓN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9903368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ANA MARÍA DE LOS ÁNGELES REY ROJAS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9893758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MARÍA FERNANDA GUEVARA SARRIA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4243623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JOSÉ ALEJANDRO ROCHA CASTRO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3832215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PAULA CAROLINA ESCOBAR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GARCÍA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Centaur" panose="020305040502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623770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ANDRÉS FELIPE OSSA CENTANARO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0257345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ELISA GIRALDO PINZÓN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3626100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MARÍA CAMILA CARDOZO BUSTOS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1944547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JORGE STYVENST GERENA CASTAÑO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4157699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JUAN CARLOS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GARCÍA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CROSSLEY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77962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30109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9AD7A039-7720-4A06-9974-2E4F8ED76A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445150"/>
              </p:ext>
            </p:extLst>
          </p:nvPr>
        </p:nvGraphicFramePr>
        <p:xfrm>
          <a:off x="1427585" y="687870"/>
          <a:ext cx="13492064" cy="5577840"/>
        </p:xfrm>
        <a:graphic>
          <a:graphicData uri="http://schemas.openxmlformats.org/drawingml/2006/table">
            <a:tbl>
              <a:tblPr/>
              <a:tblGrid>
                <a:gridCol w="5791256">
                  <a:extLst>
                    <a:ext uri="{9D8B030D-6E8A-4147-A177-3AD203B41FA5}">
                      <a16:colId xmlns:a16="http://schemas.microsoft.com/office/drawing/2014/main" xmlns="" val="2210062899"/>
                    </a:ext>
                  </a:extLst>
                </a:gridCol>
                <a:gridCol w="7700808">
                  <a:extLst>
                    <a:ext uri="{9D8B030D-6E8A-4147-A177-3AD203B41FA5}">
                      <a16:colId xmlns:a16="http://schemas.microsoft.com/office/drawing/2014/main" xmlns="" val="2547138221"/>
                    </a:ext>
                  </a:extLst>
                </a:gridCol>
              </a:tblGrid>
              <a:tr h="30485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DANIEL FELIPE TRIANA FILIGRANA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2540093"/>
                  </a:ext>
                </a:extLst>
              </a:tr>
              <a:tr h="30485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SARA JIMÉNEZ CANO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31166803"/>
                  </a:ext>
                </a:extLst>
              </a:tr>
              <a:tr h="30485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JUAN DAVID HERNÁNDEZ ACOSTA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37528230"/>
                  </a:ext>
                </a:extLst>
              </a:tr>
              <a:tr h="30485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ANDRÉS FELIPE JAIME JAIMES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45563480"/>
                  </a:ext>
                </a:extLst>
              </a:tr>
              <a:tr h="30485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DANIELA FIQUITIVA FERNÁNDEZ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80411110"/>
                  </a:ext>
                </a:extLst>
              </a:tr>
              <a:tr h="30485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SANTIAGO CEBALLOS ROMERO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13973133"/>
                  </a:ext>
                </a:extLst>
              </a:tr>
              <a:tr h="30485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DANIEL ALBERTO ARIAS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MARTÍN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Centaur" panose="020305040502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18676775"/>
                  </a:ext>
                </a:extLst>
              </a:tr>
              <a:tr h="30485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LAURA ANDREA PARDO BARBOSA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99199761"/>
                  </a:ext>
                </a:extLst>
              </a:tr>
              <a:tr h="30485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DANIELA RUIZ COCONUBO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24243804"/>
                  </a:ext>
                </a:extLst>
              </a:tr>
              <a:tr h="30485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YADIRA SUÁREZ GAMBOA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79889583"/>
                  </a:ext>
                </a:extLst>
              </a:tr>
              <a:tr h="30485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ANDERSSON DANIEL SANTAMARÍA PÉREZ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35777188"/>
                  </a:ext>
                </a:extLst>
              </a:tr>
              <a:tr h="30485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KAREN CHÁVEZ PIRAJÁN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77703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842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xmlns="" id="{34155440-7DAA-4E54-95AC-51E33E6317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910422"/>
              </p:ext>
            </p:extLst>
          </p:nvPr>
        </p:nvGraphicFramePr>
        <p:xfrm>
          <a:off x="846332" y="1054345"/>
          <a:ext cx="11031538" cy="3718560"/>
        </p:xfrm>
        <a:graphic>
          <a:graphicData uri="http://schemas.openxmlformats.org/drawingml/2006/table">
            <a:tbl>
              <a:tblPr/>
              <a:tblGrid>
                <a:gridCol w="6884646">
                  <a:extLst>
                    <a:ext uri="{9D8B030D-6E8A-4147-A177-3AD203B41FA5}">
                      <a16:colId xmlns:a16="http://schemas.microsoft.com/office/drawing/2014/main" xmlns="" val="498628535"/>
                    </a:ext>
                  </a:extLst>
                </a:gridCol>
                <a:gridCol w="4146892">
                  <a:extLst>
                    <a:ext uri="{9D8B030D-6E8A-4147-A177-3AD203B41FA5}">
                      <a16:colId xmlns:a16="http://schemas.microsoft.com/office/drawing/2014/main" xmlns="" val="889828016"/>
                    </a:ext>
                  </a:extLst>
                </a:gridCol>
              </a:tblGrid>
              <a:tr h="386056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JENNY CAROLINA VARGAS CERQUERA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DE ALIMENTOS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57214619"/>
                  </a:ext>
                </a:extLst>
              </a:tr>
              <a:tr h="386056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MARÍA ALEJANDRA SIERRA PARRA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DE ALIMENTOS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71543981"/>
                  </a:ext>
                </a:extLst>
              </a:tr>
              <a:tr h="386056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SHAWNY FAYNORY CASTELLANOS CASTILLO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DE ALIMENTOS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18591854"/>
                  </a:ext>
                </a:extLst>
              </a:tr>
              <a:tr h="386056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LUISA VALENTINA SALAZAR GARZÓN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DE ALIMENTOS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45319554"/>
                  </a:ext>
                </a:extLst>
              </a:tr>
              <a:tr h="386056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ANGIE LIZETH ACOSTA PORRAS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DE ALIMENTOS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70610827"/>
                  </a:ext>
                </a:extLst>
              </a:tr>
              <a:tr h="386056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ANGÉLICA MARÍA ESPEJO SANABRIA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DE ALIMENTOS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9713631"/>
                  </a:ext>
                </a:extLst>
              </a:tr>
              <a:tr h="386056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DIEGO ANDRÉS PINTO CARVAJAL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DE ALIMENTOS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61383592"/>
                  </a:ext>
                </a:extLst>
              </a:tr>
              <a:tr h="386056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SEBASTIÁN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RUIZ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HERNÁNDEZ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DE ALIMENTOS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96296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99945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11427E12-0CE8-49F2-891E-A129EB9D2D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149220"/>
              </p:ext>
            </p:extLst>
          </p:nvPr>
        </p:nvGraphicFramePr>
        <p:xfrm>
          <a:off x="1240973" y="697832"/>
          <a:ext cx="14182530" cy="5577840"/>
        </p:xfrm>
        <a:graphic>
          <a:graphicData uri="http://schemas.openxmlformats.org/drawingml/2006/table">
            <a:tbl>
              <a:tblPr/>
              <a:tblGrid>
                <a:gridCol w="6087628">
                  <a:extLst>
                    <a:ext uri="{9D8B030D-6E8A-4147-A177-3AD203B41FA5}">
                      <a16:colId xmlns:a16="http://schemas.microsoft.com/office/drawing/2014/main" xmlns="" val="1857811634"/>
                    </a:ext>
                  </a:extLst>
                </a:gridCol>
                <a:gridCol w="8094902">
                  <a:extLst>
                    <a:ext uri="{9D8B030D-6E8A-4147-A177-3AD203B41FA5}">
                      <a16:colId xmlns:a16="http://schemas.microsoft.com/office/drawing/2014/main" xmlns="" val="307250922"/>
                    </a:ext>
                  </a:extLst>
                </a:gridCol>
              </a:tblGrid>
              <a:tr h="34216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NATALIA FLECHAS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MEJÍA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Centaur" panose="020305040502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15469427"/>
                  </a:ext>
                </a:extLst>
              </a:tr>
              <a:tr h="34216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LUISA ALEJANDRA PRECIADO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SÁNCHEZ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Centaur" panose="020305040502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61140713"/>
                  </a:ext>
                </a:extLst>
              </a:tr>
              <a:tr h="34216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MARIANA CÉSPEDES ZAQUE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47334797"/>
                  </a:ext>
                </a:extLst>
              </a:tr>
              <a:tr h="34216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JUAN PABLO BERMEO AYERBE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63998998"/>
                  </a:ext>
                </a:extLst>
              </a:tr>
              <a:tr h="34216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CARLOS JULIO TORRES BUITRAGO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91059068"/>
                  </a:ext>
                </a:extLst>
              </a:tr>
              <a:tr h="34216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JULIÁN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DAVID SIERRA CASAS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53273293"/>
                  </a:ext>
                </a:extLst>
              </a:tr>
              <a:tr h="34216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NICOLÁS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RUEDA CORZO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82755401"/>
                  </a:ext>
                </a:extLst>
              </a:tr>
              <a:tr h="34216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JORGE ANDRÉS RUBIO CIFUENTES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50235786"/>
                  </a:ext>
                </a:extLst>
              </a:tr>
              <a:tr h="34216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SANTIAGO BONILLA URUEÑA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75016582"/>
                  </a:ext>
                </a:extLst>
              </a:tr>
              <a:tr h="34216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PAULA ANDREA TORRES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CÁRDENAS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Centaur" panose="020305040502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08895666"/>
                  </a:ext>
                </a:extLst>
              </a:tr>
              <a:tr h="34216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LAURA DANIELA NIETO VÁSQUEZ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266115"/>
                  </a:ext>
                </a:extLst>
              </a:tr>
              <a:tr h="34216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ANGÉLICA MARÍA MARTÍNEZ ARAQUE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02343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412480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8F781BED-EA62-422C-9C4C-48811E0E61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332761"/>
              </p:ext>
            </p:extLst>
          </p:nvPr>
        </p:nvGraphicFramePr>
        <p:xfrm>
          <a:off x="1259631" y="165434"/>
          <a:ext cx="13212147" cy="6896100"/>
        </p:xfrm>
        <a:graphic>
          <a:graphicData uri="http://schemas.openxmlformats.org/drawingml/2006/table">
            <a:tbl>
              <a:tblPr/>
              <a:tblGrid>
                <a:gridCol w="5671107">
                  <a:extLst>
                    <a:ext uri="{9D8B030D-6E8A-4147-A177-3AD203B41FA5}">
                      <a16:colId xmlns:a16="http://schemas.microsoft.com/office/drawing/2014/main" xmlns="" val="1036820691"/>
                    </a:ext>
                  </a:extLst>
                </a:gridCol>
                <a:gridCol w="7541040">
                  <a:extLst>
                    <a:ext uri="{9D8B030D-6E8A-4147-A177-3AD203B41FA5}">
                      <a16:colId xmlns:a16="http://schemas.microsoft.com/office/drawing/2014/main" xmlns="" val="3377820257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MARÍA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CAMILA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MARROQUÍN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TOBAR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945729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CHESED ALEJANDRO GUTIÉRREZ GONZÁLEZ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2038946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MIYERLANDI CRISTANCHO FAJARDO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0224959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VALERIA MÁRQUEZ CHACÓN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563511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SARA MUÑOZ HURTADO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416699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NATALIA CAROLINA MOLINA MAESTRE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7502639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SANTIAGO ANDRÉS LEGUIZAMÓN MOLINA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4730673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MARÍA PAULA REY GARCÍA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274218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LAURA PAOLA GÓMEZ BARROS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9065954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CARLOS ALBERTO SOSA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RAMÍREZ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Centaur" panose="020305040502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2066794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DIEGO ANDRÉS VIASUS PEDROZA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6674488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CARLOS EDUARDO BEJARANO BELTRÁN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8975366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JUAN MANUEL SANTAMARÍA VELÁSQUEZ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9863227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MARÍA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CAMILA BARRERA BUSTOS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547352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Ó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SCAR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FABIÁN ESPINOSA BALLESTEROS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39878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63310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C56459BB-D2D6-4957-83DD-BA1BBFF404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25385"/>
              </p:ext>
            </p:extLst>
          </p:nvPr>
        </p:nvGraphicFramePr>
        <p:xfrm>
          <a:off x="1194318" y="554054"/>
          <a:ext cx="13314783" cy="6042660"/>
        </p:xfrm>
        <a:graphic>
          <a:graphicData uri="http://schemas.openxmlformats.org/drawingml/2006/table">
            <a:tbl>
              <a:tblPr/>
              <a:tblGrid>
                <a:gridCol w="5715161">
                  <a:extLst>
                    <a:ext uri="{9D8B030D-6E8A-4147-A177-3AD203B41FA5}">
                      <a16:colId xmlns:a16="http://schemas.microsoft.com/office/drawing/2014/main" xmlns="" val="3331551417"/>
                    </a:ext>
                  </a:extLst>
                </a:gridCol>
                <a:gridCol w="7599622">
                  <a:extLst>
                    <a:ext uri="{9D8B030D-6E8A-4147-A177-3AD203B41FA5}">
                      <a16:colId xmlns:a16="http://schemas.microsoft.com/office/drawing/2014/main" xmlns="" val="2864053161"/>
                    </a:ext>
                  </a:extLst>
                </a:gridCol>
              </a:tblGrid>
              <a:tr h="33677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DANIEL ALEJANDRO TRIANA MORENO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 INTERACTIVO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50781978"/>
                  </a:ext>
                </a:extLst>
              </a:tr>
              <a:tr h="33677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ANDRÉS FELIPE VALDÉS RODRÍGUEZ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 INTERACTIVO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28982378"/>
                  </a:ext>
                </a:extLst>
              </a:tr>
              <a:tr h="33677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SANDRA LILIANA PÉREZ SOLER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INTERACTIVA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23564508"/>
                  </a:ext>
                </a:extLst>
              </a:tr>
              <a:tr h="33677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EFRÉN ANDREW FONSECA CIPAGAUTA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 INTERACTIVO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60587105"/>
                  </a:ext>
                </a:extLst>
              </a:tr>
              <a:tr h="33677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SANTIAGO SAAVEDRA GIORGI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 INTERACTIVO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77453669"/>
                  </a:ext>
                </a:extLst>
              </a:tr>
              <a:tr h="33677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WILLIAM RODRÍGUEZ TORRES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 INTERACTIVO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64779282"/>
                  </a:ext>
                </a:extLst>
              </a:tr>
              <a:tr h="33677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JESÚS ALFONSO MARTÍNEZ TRUJILLO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 INTERACTIVO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23467926"/>
                  </a:ext>
                </a:extLst>
              </a:tr>
              <a:tr h="33677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DIEGO ALEJANDRO BUITRAGO CAMACHO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 INTERACTIVO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73478430"/>
                  </a:ext>
                </a:extLst>
              </a:tr>
              <a:tr h="33677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ARTURO ALEJANDRO CASAS  BARRIOS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 INTERACTIVO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31743975"/>
                  </a:ext>
                </a:extLst>
              </a:tr>
              <a:tr h="33677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ELENA OLIVERO PACHECO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INTERACTIVA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05228199"/>
                  </a:ext>
                </a:extLst>
              </a:tr>
              <a:tr h="33677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CARLOS RODOLFO PEDRAZA MERLANO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 INTERACTIVO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29561167"/>
                  </a:ext>
                </a:extLst>
              </a:tr>
              <a:tr h="33677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JERÓNIMO PRADO VILLEGAS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 INTERACTIVO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14977600"/>
                  </a:ext>
                </a:extLst>
              </a:tr>
              <a:tr h="336771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GABRIEL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ANDRÉS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AGUILAR MENESES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 INTERACTIVO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251306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593098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5B9F1B98-27DD-452C-BDA3-72A3241E1D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889672"/>
              </p:ext>
            </p:extLst>
          </p:nvPr>
        </p:nvGraphicFramePr>
        <p:xfrm>
          <a:off x="1017038" y="359744"/>
          <a:ext cx="12493688" cy="6507480"/>
        </p:xfrm>
        <a:graphic>
          <a:graphicData uri="http://schemas.openxmlformats.org/drawingml/2006/table">
            <a:tbl>
              <a:tblPr/>
              <a:tblGrid>
                <a:gridCol w="5362719">
                  <a:extLst>
                    <a:ext uri="{9D8B030D-6E8A-4147-A177-3AD203B41FA5}">
                      <a16:colId xmlns:a16="http://schemas.microsoft.com/office/drawing/2014/main" xmlns="" val="2208889662"/>
                    </a:ext>
                  </a:extLst>
                </a:gridCol>
                <a:gridCol w="7130969">
                  <a:extLst>
                    <a:ext uri="{9D8B030D-6E8A-4147-A177-3AD203B41FA5}">
                      <a16:colId xmlns:a16="http://schemas.microsoft.com/office/drawing/2014/main" xmlns="" val="1254275189"/>
                    </a:ext>
                  </a:extLst>
                </a:gridCol>
              </a:tblGrid>
              <a:tr h="25473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GERALDINE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SÁNCHEZ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TOVAR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Y GESTORA DE LA MODA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58815795"/>
                  </a:ext>
                </a:extLst>
              </a:tr>
              <a:tr h="25473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MARÍA FERNANDA GARNICA ROMERO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Y GESTORA DE LA MODA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78729007"/>
                  </a:ext>
                </a:extLst>
              </a:tr>
              <a:tr h="25473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STEPFANY RÍOS ALLÍN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Y GESTORA DE LA MODA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93798369"/>
                  </a:ext>
                </a:extLst>
              </a:tr>
              <a:tr h="25473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MARÍA CAMILA HENAO CASALLAS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Y GESTORA DE LA MODA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96874794"/>
                  </a:ext>
                </a:extLst>
              </a:tr>
              <a:tr h="25473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NATALIA ANDREA VALENCIA MORALES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Y GESTORA DE LA MODA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51330640"/>
                  </a:ext>
                </a:extLst>
              </a:tr>
              <a:tr h="25473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MANUELA MARÍA ARIAS GARCÍA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Y GESTORA DE LA MODA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60567327"/>
                  </a:ext>
                </a:extLst>
              </a:tr>
              <a:tr h="25473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DENNIS MICHELL CASTILLO GÓMEZ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Y GESTORA DE LA MODA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8567171"/>
                  </a:ext>
                </a:extLst>
              </a:tr>
              <a:tr h="25473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LAURA ALEJANDRA GÓMEZ RODRÍGUEZ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Y GESTORA DE LA MODA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73134952"/>
                  </a:ext>
                </a:extLst>
              </a:tr>
              <a:tr h="25473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LAURA CAROLINA TORRES RESTREPO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Y GESTORA DE LA MODA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42169048"/>
                  </a:ext>
                </a:extLst>
              </a:tr>
              <a:tr h="25473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VALENTINA TINOCO MEDINA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Y GESTORA DE LA MODA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67701720"/>
                  </a:ext>
                </a:extLst>
              </a:tr>
              <a:tr h="25473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JUANA GABRIELA BENAVIDES PRIETO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Y GESTORA DE LA MODA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11053807"/>
                  </a:ext>
                </a:extLst>
              </a:tr>
              <a:tr h="25473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SARA VALENTINA SERRATO ESCOBAR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Y GESTORA DE LA MODA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07323138"/>
                  </a:ext>
                </a:extLst>
              </a:tr>
              <a:tr h="25473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LUISA TATIANA CEPEDA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GONZÁLEZ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Centaur" panose="020305040502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Y GESTORA DE LA MODA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18385460"/>
                  </a:ext>
                </a:extLst>
              </a:tr>
              <a:tr h="25473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VALENTINA  CONTRERAS ESTRADA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DISEÑADORA Y GESTORA DE LA MODA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26017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117459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2491CC70-060A-402A-9FE9-FFB39B46EB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985186"/>
              </p:ext>
            </p:extLst>
          </p:nvPr>
        </p:nvGraphicFramePr>
        <p:xfrm>
          <a:off x="1548883" y="1038431"/>
          <a:ext cx="11971174" cy="3034015"/>
        </p:xfrm>
        <a:graphic>
          <a:graphicData uri="http://schemas.openxmlformats.org/drawingml/2006/table">
            <a:tbl>
              <a:tblPr/>
              <a:tblGrid>
                <a:gridCol w="5138439">
                  <a:extLst>
                    <a:ext uri="{9D8B030D-6E8A-4147-A177-3AD203B41FA5}">
                      <a16:colId xmlns:a16="http://schemas.microsoft.com/office/drawing/2014/main" xmlns="" val="721278329"/>
                    </a:ext>
                  </a:extLst>
                </a:gridCol>
                <a:gridCol w="6832735">
                  <a:extLst>
                    <a:ext uri="{9D8B030D-6E8A-4147-A177-3AD203B41FA5}">
                      <a16:colId xmlns:a16="http://schemas.microsoft.com/office/drawing/2014/main" xmlns="" val="703415372"/>
                    </a:ext>
                  </a:extLst>
                </a:gridCol>
              </a:tblGrid>
              <a:tr h="60680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VIVIANA VARGAS ARIAS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FOTOGRAFÍA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61617416"/>
                  </a:ext>
                </a:extLst>
              </a:tr>
              <a:tr h="60680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SARA CRISTINA DOUSDEBES MONTAÑA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FOTOGRAFÍA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6195843"/>
                  </a:ext>
                </a:extLst>
              </a:tr>
              <a:tr h="60680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ALETHIA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PINZÓN RODRÍGUEZ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Centaur" panose="020305040502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FOTOGRAFÍA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86009109"/>
                  </a:ext>
                </a:extLst>
              </a:tr>
              <a:tr h="60680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JACOBO PALACIOS MÉNDEZ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FOTOGRAFÍA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06027356"/>
                  </a:ext>
                </a:extLst>
              </a:tr>
              <a:tr h="606803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IVÁN CAMILO GONZÁLEZ SÁNCHEZ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FOTOGRAFÍA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16922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013574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9580F276-A4D8-4262-9304-2FC573DEF5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324018"/>
              </p:ext>
            </p:extLst>
          </p:nvPr>
        </p:nvGraphicFramePr>
        <p:xfrm>
          <a:off x="1360940" y="344349"/>
          <a:ext cx="12765606" cy="5250656"/>
        </p:xfrm>
        <a:graphic>
          <a:graphicData uri="http://schemas.openxmlformats.org/drawingml/2006/table">
            <a:tbl>
              <a:tblPr/>
              <a:tblGrid>
                <a:gridCol w="5479437">
                  <a:extLst>
                    <a:ext uri="{9D8B030D-6E8A-4147-A177-3AD203B41FA5}">
                      <a16:colId xmlns:a16="http://schemas.microsoft.com/office/drawing/2014/main" xmlns="" val="2499376625"/>
                    </a:ext>
                  </a:extLst>
                </a:gridCol>
                <a:gridCol w="7286169">
                  <a:extLst>
                    <a:ext uri="{9D8B030D-6E8A-4147-A177-3AD203B41FA5}">
                      <a16:colId xmlns:a16="http://schemas.microsoft.com/office/drawing/2014/main" xmlns="" val="3015115026"/>
                    </a:ext>
                  </a:extLst>
                </a:gridCol>
              </a:tblGrid>
              <a:tr h="328166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MARÍA PAULA GUARNIZO POSADA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PUBLICIDAD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50268263"/>
                  </a:ext>
                </a:extLst>
              </a:tr>
              <a:tr h="328166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BRAYAN SANTIAGO SIMANCA CORREDIN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PUBLICIDAD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41929432"/>
                  </a:ext>
                </a:extLst>
              </a:tr>
              <a:tr h="328166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CATALINA SABOGAL ORTIZ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PUBLICIDAD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17988217"/>
                  </a:ext>
                </a:extLst>
              </a:tr>
              <a:tr h="328166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JUAN JOSÉ TOVAR OLMOS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PUBLICIDAD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87169067"/>
                  </a:ext>
                </a:extLst>
              </a:tr>
              <a:tr h="328166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JUAN MANUEL BALLESTEROS VANEGAS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PUBLICIDAD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76089569"/>
                  </a:ext>
                </a:extLst>
              </a:tr>
              <a:tr h="328166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MARÍA RAYMOND FAJARDO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PUBLICIDAD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74782082"/>
                  </a:ext>
                </a:extLst>
              </a:tr>
              <a:tr h="328166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ANA SAYER MONTEJO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PUBLICIDAD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52398288"/>
                  </a:ext>
                </a:extLst>
              </a:tr>
              <a:tr h="328166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TOMÁS GALVIS SAMPER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PUBLICIDAD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99521711"/>
                  </a:ext>
                </a:extLst>
              </a:tr>
              <a:tr h="328166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DANIEL FELIPE ÁNGEL BUITRAGO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PUBLICIDAD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14681406"/>
                  </a:ext>
                </a:extLst>
              </a:tr>
              <a:tr h="328166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NATALIA YAMILA MEJÍA BEDOYA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PUBLICIDAD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88948282"/>
                  </a:ext>
                </a:extLst>
              </a:tr>
              <a:tr h="328166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SEBASTIÁN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OSORIO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OTÁLVARO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Centaur" panose="020305040502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PUBLICIDAD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78084209"/>
                  </a:ext>
                </a:extLst>
              </a:tr>
              <a:tr h="328166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DIEGO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CÁRDENAS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MORA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PUBLICIDAD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72629150"/>
                  </a:ext>
                </a:extLst>
              </a:tr>
              <a:tr h="328166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FRANCISCO JOSÉ REYES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BARRAGÁN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Centaur" panose="020305040502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PUBLICIDAD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03727126"/>
                  </a:ext>
                </a:extLst>
              </a:tr>
              <a:tr h="328166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ELIANA NAYIBE FONSECA PLATA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PUBLICIDAD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20846961"/>
                  </a:ext>
                </a:extLst>
              </a:tr>
              <a:tr h="328166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ARTURO EMILIO RIVEROS GARCÍA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PUBLICIDAD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61268668"/>
                  </a:ext>
                </a:extLst>
              </a:tr>
              <a:tr h="328166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GERARDO PIÑEROS CORREDOR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PROFESIONAL EN PUBLICIDAD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269215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532349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30BF599C-7FD6-448E-A164-1180711475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635326"/>
              </p:ext>
            </p:extLst>
          </p:nvPr>
        </p:nvGraphicFramePr>
        <p:xfrm>
          <a:off x="335902" y="2191654"/>
          <a:ext cx="11977398" cy="1767840"/>
        </p:xfrm>
        <a:graphic>
          <a:graphicData uri="http://schemas.openxmlformats.org/drawingml/2006/table">
            <a:tbl>
              <a:tblPr/>
              <a:tblGrid>
                <a:gridCol w="5141109">
                  <a:extLst>
                    <a:ext uri="{9D8B030D-6E8A-4147-A177-3AD203B41FA5}">
                      <a16:colId xmlns:a16="http://schemas.microsoft.com/office/drawing/2014/main" xmlns="" val="1316696579"/>
                    </a:ext>
                  </a:extLst>
                </a:gridCol>
                <a:gridCol w="6836289">
                  <a:extLst>
                    <a:ext uri="{9D8B030D-6E8A-4147-A177-3AD203B41FA5}">
                      <a16:colId xmlns:a16="http://schemas.microsoft.com/office/drawing/2014/main" xmlns="" val="2559577852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CRISTIAN FERNANDO GÓMEZ ULLOA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TECNÓLOGO EN PRODUCCIÓN DE IMAGEN FOTOGRÁFICA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7002231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19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MARÍA PAULA CASTAÑEDA PRIETO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19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TECNÓLOGA EN PRODUCCIÓN DE IMAGEN FOTOGRÁFICA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0561782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ALEJANDRO RIOBO AMAYA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19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TECNÓLOGO EN PRODUCCIÓN DE IMAGEN FOTOGRÁFICA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2485887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19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LORENA WAKED RAMÍREZ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MX" sz="19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TECNÓLOGA EN PRODUCCIÓN DE IMAGEN FOTOGRÁFICA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9239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38181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7E19452D-794F-41CF-ADD1-1A2BFC0198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962626"/>
              </p:ext>
            </p:extLst>
          </p:nvPr>
        </p:nvGraphicFramePr>
        <p:xfrm>
          <a:off x="1048136" y="1746584"/>
          <a:ext cx="9878010" cy="2941320"/>
        </p:xfrm>
        <a:graphic>
          <a:graphicData uri="http://schemas.openxmlformats.org/drawingml/2006/table">
            <a:tbl>
              <a:tblPr/>
              <a:tblGrid>
                <a:gridCol w="9878010">
                  <a:extLst>
                    <a:ext uri="{9D8B030D-6E8A-4147-A177-3AD203B41FA5}">
                      <a16:colId xmlns:a16="http://schemas.microsoft.com/office/drawing/2014/main" xmlns="" val="689812819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s-CO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JOHANA ALEJANDRA SIERRA AVENDAÑO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TECNÓLOGA EN REALIZACIÓN DE AUDIOVISUALES Y MULTIMEDIA</a:t>
                      </a:r>
                    </a:p>
                    <a:p>
                      <a:pPr algn="ctr" fontAlgn="b">
                        <a:lnSpc>
                          <a:spcPct val="200000"/>
                        </a:lnSpc>
                      </a:pPr>
                      <a:endParaRPr lang="es-CO" sz="2400" b="1" i="0" u="none" strike="noStrike" dirty="0">
                        <a:solidFill>
                          <a:srgbClr val="000000"/>
                        </a:solidFill>
                        <a:effectLst/>
                        <a:latin typeface="Centaur" panose="020305040502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30297141"/>
                  </a:ext>
                </a:extLst>
              </a:tr>
              <a:tr h="62547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s-CO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MARÍA CAROLAIN MARTÍNEZ QUINTERO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TECNÓLOGA EN REALIZACIÓN DE AUDIOVISUALES Y MULTIMEDIA</a:t>
                      </a:r>
                    </a:p>
                    <a:p>
                      <a:pPr algn="ctr" fontAlgn="b">
                        <a:lnSpc>
                          <a:spcPct val="200000"/>
                        </a:lnSpc>
                      </a:pPr>
                      <a:endParaRPr lang="es-CO" sz="2400" b="1" i="0" u="none" strike="noStrike" dirty="0">
                        <a:solidFill>
                          <a:srgbClr val="000000"/>
                        </a:solidFill>
                        <a:effectLst/>
                        <a:latin typeface="Centaur" panose="020305040502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454574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1681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25F14316-1E26-472F-946D-37128B541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016535"/>
              </p:ext>
            </p:extLst>
          </p:nvPr>
        </p:nvGraphicFramePr>
        <p:xfrm>
          <a:off x="951723" y="1103603"/>
          <a:ext cx="10748865" cy="3718560"/>
        </p:xfrm>
        <a:graphic>
          <a:graphicData uri="http://schemas.openxmlformats.org/drawingml/2006/table">
            <a:tbl>
              <a:tblPr/>
              <a:tblGrid>
                <a:gridCol w="6708233">
                  <a:extLst>
                    <a:ext uri="{9D8B030D-6E8A-4147-A177-3AD203B41FA5}">
                      <a16:colId xmlns:a16="http://schemas.microsoft.com/office/drawing/2014/main" xmlns="" val="3901502800"/>
                    </a:ext>
                  </a:extLst>
                </a:gridCol>
                <a:gridCol w="4040632">
                  <a:extLst>
                    <a:ext uri="{9D8B030D-6E8A-4147-A177-3AD203B41FA5}">
                      <a16:colId xmlns:a16="http://schemas.microsoft.com/office/drawing/2014/main" xmlns="" val="126220492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ESTHER OCHOA GONZÁLEZ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DE SISTEMAS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3895339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SAMUEL SANTIAGO TORRES GALINDO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DE SISTEMAS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337901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ESTEBAN NICOLÁS MORALES HERNÁNDEZ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DE SISTEMAS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6483399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BRANDON ABRAHAM AMAYA CASTILLO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DE SISTEMAS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0093461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JUAN SEBASTIÁN LÓPEZ RUEDA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DE SISTEMAS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5914881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JOSÉ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MANUEL AHUMADA MONTEALEGRE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DE SISTEMAS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478241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OMAR ANDRÉS SÁNCHEZ BAQUERO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DE SISTEMAS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4419361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JUAN FELIPE MAYORGA BAZURTO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DE SISTEMAS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59356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2884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8E300E66-78A9-4F02-89C7-E83CF9A2D7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548611"/>
              </p:ext>
            </p:extLst>
          </p:nvPr>
        </p:nvGraphicFramePr>
        <p:xfrm>
          <a:off x="817984" y="463746"/>
          <a:ext cx="11374016" cy="5437950"/>
        </p:xfrm>
        <a:graphic>
          <a:graphicData uri="http://schemas.openxmlformats.org/drawingml/2006/table">
            <a:tbl>
              <a:tblPr/>
              <a:tblGrid>
                <a:gridCol w="7098383">
                  <a:extLst>
                    <a:ext uri="{9D8B030D-6E8A-4147-A177-3AD203B41FA5}">
                      <a16:colId xmlns:a16="http://schemas.microsoft.com/office/drawing/2014/main" xmlns="" val="931845093"/>
                    </a:ext>
                  </a:extLst>
                </a:gridCol>
                <a:gridCol w="4275633">
                  <a:extLst>
                    <a:ext uri="{9D8B030D-6E8A-4147-A177-3AD203B41FA5}">
                      <a16:colId xmlns:a16="http://schemas.microsoft.com/office/drawing/2014/main" xmlns="" val="2431258761"/>
                    </a:ext>
                  </a:extLst>
                </a:gridCol>
              </a:tblGrid>
              <a:tr h="388425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LUISA FERNANDA TRIANA RODRÍGUEZ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00833258"/>
                  </a:ext>
                </a:extLst>
              </a:tr>
              <a:tr h="388425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JENNY PAOLA GALLEGO SERRANO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46412107"/>
                  </a:ext>
                </a:extLst>
              </a:tr>
              <a:tr h="388425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MARÍA ALEJANDRA ARDILA RODRÍGUEZ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72187988"/>
                  </a:ext>
                </a:extLst>
              </a:tr>
              <a:tr h="388425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SARA DENISE VELANDIA ECHEVERRY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56699129"/>
                  </a:ext>
                </a:extLst>
              </a:tr>
              <a:tr h="388425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MÓNICA ANDREA ALVARADO NIÑO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21256921"/>
                  </a:ext>
                </a:extLst>
              </a:tr>
              <a:tr h="388425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KAREN VIVIANA ALVARADO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MACÍAS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Centaur" panose="020305040502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57484710"/>
                  </a:ext>
                </a:extLst>
              </a:tr>
              <a:tr h="388425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Ó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SCAR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DAVID GÓMEZ REYES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10596435"/>
                  </a:ext>
                </a:extLst>
              </a:tr>
              <a:tr h="388425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ROBINSON OCTAVIO TURRIAGO MARTÍNEZ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9689381"/>
                  </a:ext>
                </a:extLst>
              </a:tr>
              <a:tr h="388425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BRAYAN STIVEN RINCÓN QUINTERO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89912046"/>
                  </a:ext>
                </a:extLst>
              </a:tr>
              <a:tr h="388425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CAMILO ANDRÉS GUTIÉRREZ MALDONADO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6427150"/>
                  </a:ext>
                </a:extLst>
              </a:tr>
              <a:tr h="388425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OSCAR DAVID ROMERO RÁTIVA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74231278"/>
                  </a:ext>
                </a:extLst>
              </a:tr>
              <a:tr h="388425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DAVID ESTEBAN GRISMALDO OCHOA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93190"/>
                  </a:ext>
                </a:extLst>
              </a:tr>
              <a:tr h="388425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ÉDISSON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ALEXANDER DELGADO SIERRA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60308488"/>
                  </a:ext>
                </a:extLst>
              </a:tr>
              <a:tr h="388425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ANDERSON FABIÁN CÁRDENAS RAMOS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INDUSTRIAL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42468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5615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063577A3-03AD-4E09-92BF-C3369FA38C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252070"/>
              </p:ext>
            </p:extLst>
          </p:nvPr>
        </p:nvGraphicFramePr>
        <p:xfrm>
          <a:off x="1093414" y="589744"/>
          <a:ext cx="10756464" cy="5577840"/>
        </p:xfrm>
        <a:graphic>
          <a:graphicData uri="http://schemas.openxmlformats.org/drawingml/2006/table">
            <a:tbl>
              <a:tblPr/>
              <a:tblGrid>
                <a:gridCol w="6712976">
                  <a:extLst>
                    <a:ext uri="{9D8B030D-6E8A-4147-A177-3AD203B41FA5}">
                      <a16:colId xmlns:a16="http://schemas.microsoft.com/office/drawing/2014/main" xmlns="" val="289896121"/>
                    </a:ext>
                  </a:extLst>
                </a:gridCol>
                <a:gridCol w="4043488">
                  <a:extLst>
                    <a:ext uri="{9D8B030D-6E8A-4147-A177-3AD203B41FA5}">
                      <a16:colId xmlns:a16="http://schemas.microsoft.com/office/drawing/2014/main" xmlns="" val="3281089765"/>
                    </a:ext>
                  </a:extLst>
                </a:gridCol>
              </a:tblGrid>
              <a:tr h="26488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ANGEE HASBLEIDY RODRÍGUEZ SANABRIA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QUÍMICA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63119843"/>
                  </a:ext>
                </a:extLst>
              </a:tr>
              <a:tr h="26488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LAURA XIMENA CASTAÑEDA  TEJADA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QUÍMICA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18191463"/>
                  </a:ext>
                </a:extLst>
              </a:tr>
              <a:tr h="26488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DANIELA PARRA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QUÍMICA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42087909"/>
                  </a:ext>
                </a:extLst>
              </a:tr>
              <a:tr h="26488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LAURA JULIANA REDONDO NORATO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QUÍMICA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02147"/>
                  </a:ext>
                </a:extLst>
              </a:tr>
              <a:tr h="26488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MARÍA CAMILA DAZA GUTIÉRREZ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QUÍMICA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16069216"/>
                  </a:ext>
                </a:extLst>
              </a:tr>
              <a:tr h="26488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MARÍA JULIANA VARGAS CORREA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QUÍMICA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78483977"/>
                  </a:ext>
                </a:extLst>
              </a:tr>
              <a:tr h="26488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GISSETH TATIANA ARAÚJO BOLAÑOS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QUÍMICA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47974340"/>
                  </a:ext>
                </a:extLst>
              </a:tr>
              <a:tr h="26488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ANGIE CAROLINA ROJAS GALLEGO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QUÍMICA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85585120"/>
                  </a:ext>
                </a:extLst>
              </a:tr>
              <a:tr h="26488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ADRIANA CAMPOS RODRÍGUEZ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QUÍMICA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06265477"/>
                  </a:ext>
                </a:extLst>
              </a:tr>
              <a:tr h="26488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ANGÉLICA MARULANDA BUITRAGO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QUÍMICA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14848602"/>
                  </a:ext>
                </a:extLst>
              </a:tr>
              <a:tr h="26488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MELISSA PAOLA ACEVEDO REBOLLEDO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QUÍMICA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13579079"/>
                  </a:ext>
                </a:extLst>
              </a:tr>
              <a:tr h="264887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LEIDY STEFANÍA RÍOS RODRÍGUEZ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QUÍMICA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28801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9540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CECAFCF1-60B3-474F-A65A-7073413314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7557395"/>
              </p:ext>
            </p:extLst>
          </p:nvPr>
        </p:nvGraphicFramePr>
        <p:xfrm>
          <a:off x="948612" y="697832"/>
          <a:ext cx="11243388" cy="5501640"/>
        </p:xfrm>
        <a:graphic>
          <a:graphicData uri="http://schemas.openxmlformats.org/drawingml/2006/table">
            <a:tbl>
              <a:tblPr/>
              <a:tblGrid>
                <a:gridCol w="7016860">
                  <a:extLst>
                    <a:ext uri="{9D8B030D-6E8A-4147-A177-3AD203B41FA5}">
                      <a16:colId xmlns:a16="http://schemas.microsoft.com/office/drawing/2014/main" xmlns="" val="522085478"/>
                    </a:ext>
                  </a:extLst>
                </a:gridCol>
                <a:gridCol w="4226528">
                  <a:extLst>
                    <a:ext uri="{9D8B030D-6E8A-4147-A177-3AD203B41FA5}">
                      <a16:colId xmlns:a16="http://schemas.microsoft.com/office/drawing/2014/main" xmlns="" val="2910227104"/>
                    </a:ext>
                  </a:extLst>
                </a:gridCol>
              </a:tblGrid>
              <a:tr h="353949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JENNIFER LORENA CÉSPEDES VELANDIA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QUÍMICA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7684352"/>
                  </a:ext>
                </a:extLst>
              </a:tr>
              <a:tr h="353949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ANGÉLICA TORRES DÍAZ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QUÍMICA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2293960"/>
                  </a:ext>
                </a:extLst>
              </a:tr>
              <a:tr h="353949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DIANA CAROLINA CAMPO MALAVER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QUÍMICA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27789945"/>
                  </a:ext>
                </a:extLst>
              </a:tr>
              <a:tr h="353949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LAURA GABRIELA LOZANO GAITÁN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QUÍMICA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15023615"/>
                  </a:ext>
                </a:extLst>
              </a:tr>
              <a:tr h="353949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ANGIE VIVIANA SALGUERO PARRA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QUÍMICA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91321925"/>
                  </a:ext>
                </a:extLst>
              </a:tr>
              <a:tr h="353949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DANIELA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GAITÁN ATARÁ</a:t>
                      </a:r>
                      <a:endParaRPr lang="es-CO" sz="2000" b="1" i="0" u="none" strike="noStrike" dirty="0">
                        <a:solidFill>
                          <a:srgbClr val="000000"/>
                        </a:solidFill>
                        <a:effectLst/>
                        <a:latin typeface="Centaur" panose="02030504050205020304" pitchFamily="18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QUÍMICA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82851411"/>
                  </a:ext>
                </a:extLst>
              </a:tr>
              <a:tr h="353949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MERCEDES ALEJANDRA PANTOJA DE LA CRUZ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QUÍMICA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1739378"/>
                  </a:ext>
                </a:extLst>
              </a:tr>
              <a:tr h="353949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SANDRA PATRICIA AMÉZQUITA MONROY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QUÍMICA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06032711"/>
                  </a:ext>
                </a:extLst>
              </a:tr>
              <a:tr h="353949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LAURA CAMILA GONZÁLEZ SUÁREZ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QUÍMICA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24681302"/>
                  </a:ext>
                </a:extLst>
              </a:tr>
              <a:tr h="353949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BÁRBARA CATALINA GÓMEZ PÉREZ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QUÍMICA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4823905"/>
                  </a:ext>
                </a:extLst>
              </a:tr>
              <a:tr h="353949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ÁNGELA VANESSA DÍAZ CANO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QUÍMICA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94949166"/>
                  </a:ext>
                </a:extLst>
              </a:tr>
              <a:tr h="353949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YERLY JULIANA MARIÑO UMAÑA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QUÍMICA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67232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8709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DDE5CDF-1512-4CDA-B956-23D223F8DE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029D7D8-5A6B-4C76-94C8-15798C6C5A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A5C9319C-E20D-4884-952F-60B6A58C3E3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62C9703D-C8F9-44AD-A7C0-C2F3871F8C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357AB8E0-EDE8-4066-8FB5-10635B0E44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695550"/>
              </p:ext>
            </p:extLst>
          </p:nvPr>
        </p:nvGraphicFramePr>
        <p:xfrm>
          <a:off x="1000108" y="580413"/>
          <a:ext cx="11027051" cy="5577840"/>
        </p:xfrm>
        <a:graphic>
          <a:graphicData uri="http://schemas.openxmlformats.org/drawingml/2006/table">
            <a:tbl>
              <a:tblPr/>
              <a:tblGrid>
                <a:gridCol w="6881846">
                  <a:extLst>
                    <a:ext uri="{9D8B030D-6E8A-4147-A177-3AD203B41FA5}">
                      <a16:colId xmlns:a16="http://schemas.microsoft.com/office/drawing/2014/main" xmlns="" val="440456477"/>
                    </a:ext>
                  </a:extLst>
                </a:gridCol>
                <a:gridCol w="4145205">
                  <a:extLst>
                    <a:ext uri="{9D8B030D-6E8A-4147-A177-3AD203B41FA5}">
                      <a16:colId xmlns:a16="http://schemas.microsoft.com/office/drawing/2014/main" xmlns="" val="467202192"/>
                    </a:ext>
                  </a:extLst>
                </a:gridCol>
              </a:tblGrid>
              <a:tr h="32207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LAURA ALEJANDRA BUENO MONSALVE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QUÍMICA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27146508"/>
                  </a:ext>
                </a:extLst>
              </a:tr>
              <a:tr h="32207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KELLY JOHANNA HERNÁNDEZ LEGUIZAMÓN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QUÍMICA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94128423"/>
                  </a:ext>
                </a:extLst>
              </a:tr>
              <a:tr h="32207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VALERY PAMELA ORJUELA LLANOS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QUÍMICA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2052276"/>
                  </a:ext>
                </a:extLst>
              </a:tr>
              <a:tr h="32207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JEIMY PAOLA APONTE GARAVITO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QUÍMICA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61350598"/>
                  </a:ext>
                </a:extLst>
              </a:tr>
              <a:tr h="32207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ANAMARÍA </a:t>
                      </a: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GUAYAZÁN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SÁNCHEZ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QUÍMICA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00306706"/>
                  </a:ext>
                </a:extLst>
              </a:tr>
              <a:tr h="32207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NATALIA GUTIÉRREZ TORRES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QUÍMICA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84607444"/>
                  </a:ext>
                </a:extLst>
              </a:tr>
              <a:tr h="32207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TATIANA RUBIANO RUIZ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QUÍMICA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28286796"/>
                  </a:ext>
                </a:extLst>
              </a:tr>
              <a:tr h="32207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LICETH MILENA PINEDA GONZÁLEZ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QUÍMICA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88872088"/>
                  </a:ext>
                </a:extLst>
              </a:tr>
              <a:tr h="32207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MARÍA CAMILA RODRÍGUEZ SILVA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QUÍMICA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68334118"/>
                  </a:ext>
                </a:extLst>
              </a:tr>
              <a:tr h="32207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LUISA FERNANDA BORJA GALVÁN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INGENIERA QUÍMICA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95932452"/>
                  </a:ext>
                </a:extLst>
              </a:tr>
              <a:tr h="32207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DAVID FERNANDO PARRA ARIAS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QUÍMICO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46721091"/>
                  </a:ext>
                </a:extLst>
              </a:tr>
              <a:tr h="32207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ANDRÉS </a:t>
                      </a: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GUILLERMO CAMACHO BARRAGÁN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s-CO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aur" panose="02030504050205020304" pitchFamily="18" charset="0"/>
                        </a:rPr>
                        <a:t>INGENIERO QUÍMICO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56553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223869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2911</Words>
  <Application>Microsoft Office PowerPoint</Application>
  <PresentationFormat>Panorámica</PresentationFormat>
  <Paragraphs>862</Paragraphs>
  <Slides>47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47</vt:i4>
      </vt:variant>
    </vt:vector>
  </HeadingPairs>
  <TitlesOfParts>
    <vt:vector size="51" baseType="lpstr">
      <vt:lpstr>Arial</vt:lpstr>
      <vt:lpstr>Centaur</vt:lpstr>
      <vt:lpstr>Gill Sans MT</vt:lpstr>
      <vt:lpstr>Galería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Idanira Cuervo Garzón</dc:creator>
  <cp:lastModifiedBy>usuario</cp:lastModifiedBy>
  <cp:revision>35</cp:revision>
  <dcterms:created xsi:type="dcterms:W3CDTF">2020-08-13T20:02:49Z</dcterms:created>
  <dcterms:modified xsi:type="dcterms:W3CDTF">2020-08-14T00:27:04Z</dcterms:modified>
</cp:coreProperties>
</file>